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4.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6.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7.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8.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Override10.xml" ContentType="application/vnd.openxmlformats-officedocument.themeOverrid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Override11.xml" ContentType="application/vnd.openxmlformats-officedocument.themeOverr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51" r:id="rId4"/>
    <p:sldMasterId id="2147484445" r:id="rId5"/>
    <p:sldMasterId id="2147484633" r:id="rId6"/>
    <p:sldMasterId id="2147484645" r:id="rId7"/>
    <p:sldMasterId id="2147484669" r:id="rId8"/>
    <p:sldMasterId id="2147484693" r:id="rId9"/>
    <p:sldMasterId id="2147484717" r:id="rId10"/>
    <p:sldMasterId id="2147484741" r:id="rId11"/>
    <p:sldMasterId id="2147484765" r:id="rId12"/>
    <p:sldMasterId id="2147484777" r:id="rId13"/>
    <p:sldMasterId id="2147484789" r:id="rId14"/>
    <p:sldMasterId id="2147484801" r:id="rId15"/>
    <p:sldMasterId id="2147484813" r:id="rId16"/>
    <p:sldMasterId id="2147484825" r:id="rId17"/>
  </p:sldMasterIdLst>
  <p:notesMasterIdLst>
    <p:notesMasterId r:id="rId64"/>
  </p:notesMasterIdLst>
  <p:handoutMasterIdLst>
    <p:handoutMasterId r:id="rId65"/>
  </p:handoutMasterIdLst>
  <p:sldIdLst>
    <p:sldId id="266" r:id="rId18"/>
    <p:sldId id="310" r:id="rId19"/>
    <p:sldId id="268" r:id="rId20"/>
    <p:sldId id="318" r:id="rId21"/>
    <p:sldId id="317" r:id="rId22"/>
    <p:sldId id="351" r:id="rId23"/>
    <p:sldId id="290" r:id="rId24"/>
    <p:sldId id="293" r:id="rId25"/>
    <p:sldId id="337" r:id="rId26"/>
    <p:sldId id="321" r:id="rId27"/>
    <p:sldId id="347" r:id="rId28"/>
    <p:sldId id="320" r:id="rId29"/>
    <p:sldId id="336" r:id="rId30"/>
    <p:sldId id="335" r:id="rId31"/>
    <p:sldId id="338" r:id="rId32"/>
    <p:sldId id="348" r:id="rId33"/>
    <p:sldId id="331" r:id="rId34"/>
    <p:sldId id="328" r:id="rId35"/>
    <p:sldId id="334" r:id="rId36"/>
    <p:sldId id="333" r:id="rId37"/>
    <p:sldId id="339" r:id="rId38"/>
    <p:sldId id="322" r:id="rId39"/>
    <p:sldId id="352" r:id="rId40"/>
    <p:sldId id="340" r:id="rId41"/>
    <p:sldId id="341" r:id="rId42"/>
    <p:sldId id="342" r:id="rId43"/>
    <p:sldId id="323" r:id="rId44"/>
    <p:sldId id="353" r:id="rId45"/>
    <p:sldId id="344" r:id="rId46"/>
    <p:sldId id="343" r:id="rId47"/>
    <p:sldId id="301" r:id="rId48"/>
    <p:sldId id="324" r:id="rId49"/>
    <p:sldId id="345" r:id="rId50"/>
    <p:sldId id="291" r:id="rId51"/>
    <p:sldId id="346" r:id="rId52"/>
    <p:sldId id="316" r:id="rId53"/>
    <p:sldId id="283" r:id="rId54"/>
    <p:sldId id="354" r:id="rId55"/>
    <p:sldId id="302" r:id="rId56"/>
    <p:sldId id="303" r:id="rId57"/>
    <p:sldId id="350" r:id="rId58"/>
    <p:sldId id="306" r:id="rId59"/>
    <p:sldId id="281" r:id="rId60"/>
    <p:sldId id="349" r:id="rId61"/>
    <p:sldId id="308" r:id="rId62"/>
    <p:sldId id="313" r:id="rId63"/>
  </p:sldIdLst>
  <p:sldSz cx="13004800" cy="9753600"/>
  <p:notesSz cx="7010400" cy="9296400"/>
  <p:defaultTextStyle>
    <a:defPPr>
      <a:defRPr lang="en-US"/>
    </a:defPPr>
    <a:lvl1pPr algn="ctr" defTabSz="582434"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1210" indent="112679" algn="ctr" defTabSz="582434"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4003" indent="226943" algn="ctr" defTabSz="582434"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6797" indent="341210" algn="ctr" defTabSz="582434"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69593" indent="455472" algn="ctr" defTabSz="582434"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5300" algn="l" defTabSz="914119"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2357" algn="l" defTabSz="914119"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199418" algn="l" defTabSz="914119"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6478" algn="l" defTabSz="914119"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AB1D86"/>
    <a:srgbClr val="FF5547"/>
    <a:srgbClr val="FF4747"/>
    <a:srgbClr val="FFCCCC"/>
    <a:srgbClr val="B20E9B"/>
    <a:srgbClr val="E7D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39" autoAdjust="0"/>
  </p:normalViewPr>
  <p:slideViewPr>
    <p:cSldViewPr>
      <p:cViewPr varScale="1">
        <p:scale>
          <a:sx n="74" d="100"/>
          <a:sy n="74" d="100"/>
        </p:scale>
        <p:origin x="1764" y="7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defTabSz="584170">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defTabSz="584170">
              <a:defRPr sz="1200"/>
            </a:lvl1pPr>
          </a:lstStyle>
          <a:p>
            <a:pPr>
              <a:defRPr/>
            </a:pPr>
            <a:fld id="{8D5FD726-65E9-40FF-8695-EB83B2697F52}" type="datetimeFigureOut">
              <a:rPr lang="en-US"/>
              <a:pPr>
                <a:defRPr/>
              </a:pPr>
              <a:t>11/5/2015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defTabSz="584170">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defTabSz="584170">
              <a:defRPr sz="1200"/>
            </a:lvl1pPr>
          </a:lstStyle>
          <a:p>
            <a:pPr>
              <a:defRPr/>
            </a:pPr>
            <a:fld id="{73D2F59C-DB44-479E-A007-6F56801D99AB}" type="slidenum">
              <a:rPr lang="en-US"/>
              <a:pPr>
                <a:defRPr/>
              </a:pPr>
              <a:t>‹#›</a:t>
            </a:fld>
            <a:endParaRPr lang="en-US"/>
          </a:p>
        </p:txBody>
      </p:sp>
    </p:spTree>
    <p:extLst>
      <p:ext uri="{BB962C8B-B14F-4D97-AF65-F5344CB8AC3E}">
        <p14:creationId xmlns:p14="http://schemas.microsoft.com/office/powerpoint/2010/main" val="318406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p:cNvSpPr>
          <p:nvPr>
            <p:ph type="sldImg" idx="2"/>
          </p:nvPr>
        </p:nvSpPr>
        <p:spPr bwMode="auto">
          <a:xfrm>
            <a:off x="11811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 name="Rectangle 2"/>
          <p:cNvSpPr>
            <a:spLocks noGrp="1"/>
          </p:cNvSpPr>
          <p:nvPr>
            <p:ph type="body" sz="quarter" idx="3"/>
          </p:nvPr>
        </p:nvSpPr>
        <p:spPr bwMode="auto">
          <a:xfrm>
            <a:off x="935038" y="4416425"/>
            <a:ext cx="5140325" cy="4183063"/>
          </a:xfrm>
          <a:prstGeom prst="rect">
            <a:avLst/>
          </a:prstGeom>
          <a:noFill/>
          <a:ln w="12700" cap="rnd" cmpd="sng">
            <a:noFill/>
            <a:prstDash val="solid"/>
            <a:round/>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p14="http://schemas.microsoft.com/office/powerpoint/2010/main" val="4156145599"/>
      </p:ext>
    </p:extLst>
  </p:cSld>
  <p:clrMap bg1="lt1" tx1="dk1" bg2="lt2" tx2="dk2" accent1="accent1" accent2="accent2" accent3="accent3" accent4="accent4" accent5="accent5" accent6="accent6" hlink="hlink" folHlink="folHlink"/>
  <p:notesStyle>
    <a:lvl1pPr algn="l" defTabSz="455472"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1210" algn="l" defTabSz="455472"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4003" algn="l" defTabSz="455472"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6797" algn="l" defTabSz="455472"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69593" algn="l" defTabSz="455472"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5182" algn="l" defTabSz="914072" rtl="0" eaLnBrk="1" latinLnBrk="0" hangingPunct="1">
      <a:defRPr sz="1100" kern="1200">
        <a:solidFill>
          <a:schemeClr val="tx1"/>
        </a:solidFill>
        <a:latin typeface="+mn-lt"/>
        <a:ea typeface="+mn-ea"/>
        <a:cs typeface="+mn-cs"/>
      </a:defRPr>
    </a:lvl6pPr>
    <a:lvl7pPr marL="2742216" algn="l" defTabSz="914072" rtl="0" eaLnBrk="1" latinLnBrk="0" hangingPunct="1">
      <a:defRPr sz="1100" kern="1200">
        <a:solidFill>
          <a:schemeClr val="tx1"/>
        </a:solidFill>
        <a:latin typeface="+mn-lt"/>
        <a:ea typeface="+mn-ea"/>
        <a:cs typeface="+mn-cs"/>
      </a:defRPr>
    </a:lvl7pPr>
    <a:lvl8pPr marL="3199255" algn="l" defTabSz="914072" rtl="0" eaLnBrk="1" latinLnBrk="0" hangingPunct="1">
      <a:defRPr sz="1100" kern="1200">
        <a:solidFill>
          <a:schemeClr val="tx1"/>
        </a:solidFill>
        <a:latin typeface="+mn-lt"/>
        <a:ea typeface="+mn-ea"/>
        <a:cs typeface="+mn-cs"/>
      </a:defRPr>
    </a:lvl8pPr>
    <a:lvl9pPr marL="3656291" algn="l" defTabSz="9140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158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46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1398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a:t>
            </a:r>
            <a:r>
              <a:rPr lang="en-US" baseline="0" dirty="0" smtClean="0"/>
              <a:t> Skills = Action words/Verbs…an example…look at handout with arrows.</a:t>
            </a:r>
          </a:p>
          <a:p>
            <a:r>
              <a:rPr lang="en-US" baseline="0" dirty="0" smtClean="0"/>
              <a:t>Civics is one category of Social Studies…ELA/Math CSOs have multiple categories</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5178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0460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BC2C0F77-BE68-4453-8207-875275FADBA7}" type="slidenum">
              <a:rPr lang="en-US" smtClean="0"/>
              <a:t>16</a:t>
            </a:fld>
            <a:endParaRPr lang="en-US"/>
          </a:p>
        </p:txBody>
      </p:sp>
    </p:spTree>
    <p:extLst>
      <p:ext uri="{BB962C8B-B14F-4D97-AF65-F5344CB8AC3E}">
        <p14:creationId xmlns:p14="http://schemas.microsoft.com/office/powerpoint/2010/main" val="108451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048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them...their experience is extremely important!</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18</a:t>
            </a:fld>
            <a:endParaRPr lang="en-US"/>
          </a:p>
        </p:txBody>
      </p:sp>
    </p:spTree>
    <p:extLst>
      <p:ext uri="{BB962C8B-B14F-4D97-AF65-F5344CB8AC3E}">
        <p14:creationId xmlns:p14="http://schemas.microsoft.com/office/powerpoint/2010/main" val="684940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19</a:t>
            </a:fld>
            <a:endParaRPr lang="en-US"/>
          </a:p>
        </p:txBody>
      </p:sp>
    </p:spTree>
    <p:extLst>
      <p:ext uri="{BB962C8B-B14F-4D97-AF65-F5344CB8AC3E}">
        <p14:creationId xmlns:p14="http://schemas.microsoft.com/office/powerpoint/2010/main" val="130688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21</a:t>
            </a:fld>
            <a:endParaRPr lang="en-US"/>
          </a:p>
        </p:txBody>
      </p:sp>
    </p:spTree>
    <p:extLst>
      <p:ext uri="{BB962C8B-B14F-4D97-AF65-F5344CB8AC3E}">
        <p14:creationId xmlns:p14="http://schemas.microsoft.com/office/powerpoint/2010/main" val="163512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301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513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25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24</a:t>
            </a:fld>
            <a:endParaRPr lang="en-US"/>
          </a:p>
        </p:txBody>
      </p:sp>
    </p:spTree>
    <p:extLst>
      <p:ext uri="{BB962C8B-B14F-4D97-AF65-F5344CB8AC3E}">
        <p14:creationId xmlns:p14="http://schemas.microsoft.com/office/powerpoint/2010/main" val="14664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445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68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790" rtl="0" eaLnBrk="1" fontAlgn="auto" latinLnBrk="0" hangingPunct="1">
              <a:lnSpc>
                <a:spcPct val="100000"/>
              </a:lnSpc>
              <a:spcBef>
                <a:spcPts val="0"/>
              </a:spcBef>
              <a:spcAft>
                <a:spcPts val="0"/>
              </a:spcAft>
              <a:buClrTx/>
              <a:buSzTx/>
              <a:buFontTx/>
              <a:buNone/>
              <a:tabLst/>
              <a:defRPr/>
            </a:pPr>
            <a:r>
              <a:rPr lang="en-US" dirty="0" smtClean="0"/>
              <a:t>As you go through the CAP Process…this is where you make adjustments to other columns</a:t>
            </a:r>
          </a:p>
          <a:p>
            <a:r>
              <a:rPr lang="en-US" dirty="0" smtClean="0"/>
              <a:t>Any other professional experiences</a:t>
            </a:r>
            <a:r>
              <a:rPr lang="en-US" baseline="0" dirty="0" smtClean="0"/>
              <a:t> could be listed here.</a:t>
            </a:r>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29</a:t>
            </a:fld>
            <a:endParaRPr lang="en-US"/>
          </a:p>
        </p:txBody>
      </p:sp>
    </p:spTree>
    <p:extLst>
      <p:ext uri="{BB962C8B-B14F-4D97-AF65-F5344CB8AC3E}">
        <p14:creationId xmlns:p14="http://schemas.microsoft.com/office/powerpoint/2010/main" val="739663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3166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7576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790" rtl="0" eaLnBrk="1" fontAlgn="auto" latinLnBrk="0" hangingPunct="1">
              <a:lnSpc>
                <a:spcPct val="100000"/>
              </a:lnSpc>
              <a:spcBef>
                <a:spcPts val="0"/>
              </a:spcBef>
              <a:spcAft>
                <a:spcPts val="0"/>
              </a:spcAft>
              <a:buClrTx/>
              <a:buSzTx/>
              <a:buFontTx/>
              <a:buNone/>
              <a:tabLst/>
              <a:defRPr/>
            </a:pPr>
            <a:r>
              <a:rPr lang="en-US" dirty="0" smtClean="0"/>
              <a:t>As you go through the CAP Process…this is where you make adjustments to other columns</a:t>
            </a:r>
          </a:p>
          <a:p>
            <a:r>
              <a:rPr lang="en-US" dirty="0" smtClean="0"/>
              <a:t>Any other professional experiences</a:t>
            </a:r>
            <a:r>
              <a:rPr lang="en-US" baseline="0" dirty="0" smtClean="0"/>
              <a:t> could be listed here.</a:t>
            </a:r>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pPr/>
              <a:t>33</a:t>
            </a:fld>
            <a:endParaRPr lang="en-US"/>
          </a:p>
        </p:txBody>
      </p:sp>
    </p:spTree>
    <p:extLst>
      <p:ext uri="{BB962C8B-B14F-4D97-AF65-F5344CB8AC3E}">
        <p14:creationId xmlns:p14="http://schemas.microsoft.com/office/powerpoint/2010/main" val="355925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8460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26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887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a:t>
            </a:r>
            <a:r>
              <a:rPr lang="en-US" dirty="0" smtClean="0"/>
              <a:t>Completed</a:t>
            </a:r>
            <a:r>
              <a:rPr lang="en-US" baseline="0" dirty="0" smtClean="0"/>
              <a:t> annotated CAP Progression document…completing one column at a time</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254196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04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38</a:t>
            </a:fld>
            <a:endParaRPr lang="en-US"/>
          </a:p>
        </p:txBody>
      </p:sp>
    </p:spTree>
    <p:extLst>
      <p:ext uri="{BB962C8B-B14F-4D97-AF65-F5344CB8AC3E}">
        <p14:creationId xmlns:p14="http://schemas.microsoft.com/office/powerpoint/2010/main" val="81207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3501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63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0364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85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97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your Compass Point &amp; place in front of you…it takes all 4 to be successful!  Know your fellow Compass Points!  </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4</a:t>
            </a:fld>
            <a:endParaRPr lang="en-US"/>
          </a:p>
        </p:txBody>
      </p:sp>
    </p:spTree>
    <p:extLst>
      <p:ext uri="{BB962C8B-B14F-4D97-AF65-F5344CB8AC3E}">
        <p14:creationId xmlns:p14="http://schemas.microsoft.com/office/powerpoint/2010/main" val="421590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No finger pointing!!  </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t>5</a:t>
            </a:fld>
            <a:endParaRPr lang="en-US"/>
          </a:p>
        </p:txBody>
      </p:sp>
    </p:spTree>
    <p:extLst>
      <p:ext uri="{BB962C8B-B14F-4D97-AF65-F5344CB8AC3E}">
        <p14:creationId xmlns:p14="http://schemas.microsoft.com/office/powerpoint/2010/main" val="82982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out during Process work.</a:t>
            </a:r>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5473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766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49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9" y="8829969"/>
            <a:ext cx="3037840" cy="466433"/>
          </a:xfrm>
          <a:prstGeom prst="rect">
            <a:avLst/>
          </a:prstGeom>
        </p:spPr>
        <p:txBody>
          <a:bodyPr/>
          <a:lstStyle/>
          <a:p>
            <a:fld id="{9410C36A-6302-4A57-A272-CCF756DB589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934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5" name="Rectangle 4"/>
          <p:cNvSpPr/>
          <p:nvPr/>
        </p:nvSpPr>
        <p:spPr>
          <a:xfrm>
            <a:off x="217491" y="219083"/>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0">
                <a:solidFill>
                  <a:srgbClr val="FFFFFF"/>
                </a:solidFill>
              </a:defRPr>
            </a:lvl1pPr>
            <a:lvl2pPr marL="650029" indent="0" algn="ctr">
              <a:buNone/>
              <a:defRPr>
                <a:solidFill>
                  <a:schemeClr val="tx1">
                    <a:tint val="75000"/>
                  </a:schemeClr>
                </a:solidFill>
              </a:defRPr>
            </a:lvl2pPr>
            <a:lvl3pPr marL="1300059" indent="0" algn="ctr">
              <a:buNone/>
              <a:defRPr>
                <a:solidFill>
                  <a:schemeClr val="tx1">
                    <a:tint val="75000"/>
                  </a:schemeClr>
                </a:solidFill>
              </a:defRPr>
            </a:lvl3pPr>
            <a:lvl4pPr marL="1950092" indent="0" algn="ctr">
              <a:buNone/>
              <a:defRPr>
                <a:solidFill>
                  <a:schemeClr val="tx1">
                    <a:tint val="75000"/>
                  </a:schemeClr>
                </a:solidFill>
              </a:defRPr>
            </a:lvl4pPr>
            <a:lvl5pPr marL="2600122" indent="0" algn="ctr">
              <a:buNone/>
              <a:defRPr>
                <a:solidFill>
                  <a:schemeClr val="tx1">
                    <a:tint val="75000"/>
                  </a:schemeClr>
                </a:solidFill>
              </a:defRPr>
            </a:lvl5pPr>
            <a:lvl6pPr marL="3250151" indent="0" algn="ctr">
              <a:buNone/>
              <a:defRPr>
                <a:solidFill>
                  <a:schemeClr val="tx1">
                    <a:tint val="75000"/>
                  </a:schemeClr>
                </a:solidFill>
              </a:defRPr>
            </a:lvl6pPr>
            <a:lvl7pPr marL="3900184" indent="0" algn="ctr">
              <a:buNone/>
              <a:defRPr>
                <a:solidFill>
                  <a:schemeClr val="tx1">
                    <a:tint val="75000"/>
                  </a:schemeClr>
                </a:solidFill>
              </a:defRPr>
            </a:lvl7pPr>
            <a:lvl8pPr marL="4550209" indent="0" algn="ctr">
              <a:buNone/>
              <a:defRPr>
                <a:solidFill>
                  <a:schemeClr val="tx1">
                    <a:tint val="75000"/>
                  </a:schemeClr>
                </a:solidFill>
              </a:defRPr>
            </a:lvl8pPr>
            <a:lvl9pPr marL="5200243"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6000"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pPr>
                <a:defRPr/>
              </a:pPr>
              <a:t>11/5/2015</a:t>
            </a:fld>
            <a:endParaRPr lang="en-US" dirty="0"/>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111034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pPr>
                <a:defRPr/>
              </a:pPr>
              <a:t>‹#›</a:t>
            </a:fld>
            <a:endParaRPr lang="en-US"/>
          </a:p>
        </p:txBody>
      </p:sp>
    </p:spTree>
    <p:extLst>
      <p:ext uri="{BB962C8B-B14F-4D97-AF65-F5344CB8AC3E}">
        <p14:creationId xmlns:p14="http://schemas.microsoft.com/office/powerpoint/2010/main" val="1370453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24" indent="0" algn="ctr">
              <a:buNone/>
              <a:defRPr>
                <a:solidFill>
                  <a:schemeClr val="tx1">
                    <a:tint val="75000"/>
                  </a:schemeClr>
                </a:solidFill>
              </a:defRPr>
            </a:lvl2pPr>
            <a:lvl3pPr marL="1299059" indent="0" algn="ctr">
              <a:buNone/>
              <a:defRPr>
                <a:solidFill>
                  <a:schemeClr val="tx1">
                    <a:tint val="75000"/>
                  </a:schemeClr>
                </a:solidFill>
              </a:defRPr>
            </a:lvl3pPr>
            <a:lvl4pPr marL="1948599" indent="0" algn="ctr">
              <a:buNone/>
              <a:defRPr>
                <a:solidFill>
                  <a:schemeClr val="tx1">
                    <a:tint val="75000"/>
                  </a:schemeClr>
                </a:solidFill>
              </a:defRPr>
            </a:lvl4pPr>
            <a:lvl5pPr marL="2598128" indent="0" algn="ctr">
              <a:buNone/>
              <a:defRPr>
                <a:solidFill>
                  <a:schemeClr val="tx1">
                    <a:tint val="75000"/>
                  </a:schemeClr>
                </a:solidFill>
              </a:defRPr>
            </a:lvl5pPr>
            <a:lvl6pPr marL="3247655" indent="0" algn="ctr">
              <a:buNone/>
              <a:defRPr>
                <a:solidFill>
                  <a:schemeClr val="tx1">
                    <a:tint val="75000"/>
                  </a:schemeClr>
                </a:solidFill>
              </a:defRPr>
            </a:lvl6pPr>
            <a:lvl7pPr marL="3897194" indent="0" algn="ctr">
              <a:buNone/>
              <a:defRPr>
                <a:solidFill>
                  <a:schemeClr val="tx1">
                    <a:tint val="75000"/>
                  </a:schemeClr>
                </a:solidFill>
              </a:defRPr>
            </a:lvl7pPr>
            <a:lvl8pPr marL="4546718" indent="0" algn="ctr">
              <a:buNone/>
              <a:defRPr>
                <a:solidFill>
                  <a:schemeClr val="tx1">
                    <a:tint val="75000"/>
                  </a:schemeClr>
                </a:solidFill>
              </a:defRPr>
            </a:lvl8pPr>
            <a:lvl9pPr marL="5196254"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31708119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7946362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Text Placeholder 2"/>
          <p:cNvSpPr>
            <a:spLocks noGrp="1"/>
          </p:cNvSpPr>
          <p:nvPr>
            <p:ph type="body" idx="1"/>
          </p:nvPr>
        </p:nvSpPr>
        <p:spPr>
          <a:xfrm>
            <a:off x="10187123" y="4113461"/>
            <a:ext cx="2275841" cy="2340864"/>
          </a:xfrm>
        </p:spPr>
        <p:txBody>
          <a:bodyPr anchor="ctr"/>
          <a:lstStyle>
            <a:lvl1pPr marL="0" indent="0">
              <a:buNone/>
              <a:defRPr sz="2844">
                <a:solidFill>
                  <a:schemeClr val="bg2"/>
                </a:solidFill>
              </a:defRPr>
            </a:lvl1pPr>
            <a:lvl2pPr marL="649524" indent="0">
              <a:buNone/>
              <a:defRPr sz="2560">
                <a:solidFill>
                  <a:schemeClr val="tx1">
                    <a:tint val="75000"/>
                  </a:schemeClr>
                </a:solidFill>
              </a:defRPr>
            </a:lvl2pPr>
            <a:lvl3pPr marL="1299059" indent="0">
              <a:buNone/>
              <a:defRPr sz="2276">
                <a:solidFill>
                  <a:schemeClr val="tx1">
                    <a:tint val="75000"/>
                  </a:schemeClr>
                </a:solidFill>
              </a:defRPr>
            </a:lvl3pPr>
            <a:lvl4pPr marL="1948599" indent="0">
              <a:buNone/>
              <a:defRPr sz="1991">
                <a:solidFill>
                  <a:schemeClr val="tx1">
                    <a:tint val="75000"/>
                  </a:schemeClr>
                </a:solidFill>
              </a:defRPr>
            </a:lvl4pPr>
            <a:lvl5pPr marL="2598128" indent="0">
              <a:buNone/>
              <a:defRPr sz="1991">
                <a:solidFill>
                  <a:schemeClr val="tx1">
                    <a:tint val="75000"/>
                  </a:schemeClr>
                </a:solidFill>
              </a:defRPr>
            </a:lvl5pPr>
            <a:lvl6pPr marL="3247655" indent="0">
              <a:buNone/>
              <a:defRPr sz="1991">
                <a:solidFill>
                  <a:schemeClr val="tx1">
                    <a:tint val="75000"/>
                  </a:schemeClr>
                </a:solidFill>
              </a:defRPr>
            </a:lvl6pPr>
            <a:lvl7pPr marL="3897194" indent="0">
              <a:buNone/>
              <a:defRPr sz="1991">
                <a:solidFill>
                  <a:schemeClr val="tx1">
                    <a:tint val="75000"/>
                  </a:schemeClr>
                </a:solidFill>
              </a:defRPr>
            </a:lvl7pPr>
            <a:lvl8pPr marL="4546718" indent="0">
              <a:buNone/>
              <a:defRPr sz="1991">
                <a:solidFill>
                  <a:schemeClr val="tx1">
                    <a:tint val="75000"/>
                  </a:schemeClr>
                </a:solidFill>
              </a:defRPr>
            </a:lvl8pPr>
            <a:lvl9pPr marL="5196254"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5144388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9714537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0430297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7921702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2"/>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8002893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6" name="Rectangle 5"/>
          <p:cNvSpPr/>
          <p:nvPr/>
        </p:nvSpPr>
        <p:spPr>
          <a:xfrm>
            <a:off x="9971089" y="214342"/>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Content Placeholder 2"/>
          <p:cNvSpPr>
            <a:spLocks noGrp="1"/>
          </p:cNvSpPr>
          <p:nvPr>
            <p:ph idx="1"/>
          </p:nvPr>
        </p:nvSpPr>
        <p:spPr>
          <a:xfrm>
            <a:off x="866988" y="433524"/>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181289960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6" name="Rectangle 5"/>
          <p:cNvSpPr/>
          <p:nvPr/>
        </p:nvSpPr>
        <p:spPr>
          <a:xfrm>
            <a:off x="9971089" y="214342"/>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24" indent="0">
              <a:buNone/>
              <a:defRPr sz="3982"/>
            </a:lvl2pPr>
            <a:lvl3pPr marL="1299059" indent="0">
              <a:buNone/>
              <a:defRPr sz="3413"/>
            </a:lvl3pPr>
            <a:lvl4pPr marL="1948599" indent="0">
              <a:buNone/>
              <a:defRPr sz="2844"/>
            </a:lvl4pPr>
            <a:lvl5pPr marL="2598128" indent="0">
              <a:buNone/>
              <a:defRPr sz="2844"/>
            </a:lvl5pPr>
            <a:lvl6pPr marL="3247655" indent="0">
              <a:buNone/>
              <a:defRPr sz="2844"/>
            </a:lvl6pPr>
            <a:lvl7pPr marL="3897194" indent="0">
              <a:buNone/>
              <a:defRPr sz="2844"/>
            </a:lvl7pPr>
            <a:lvl8pPr marL="4546718" indent="0">
              <a:buNone/>
              <a:defRPr sz="2844"/>
            </a:lvl8pPr>
            <a:lvl9pPr marL="5196254"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3765379612"/>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283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58"/>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5" name="Rectangle 4"/>
          <p:cNvSpPr/>
          <p:nvPr/>
        </p:nvSpPr>
        <p:spPr>
          <a:xfrm>
            <a:off x="9971087" y="209558"/>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2" name="Vertical Title 1"/>
          <p:cNvSpPr>
            <a:spLocks noGrp="1"/>
          </p:cNvSpPr>
          <p:nvPr>
            <p:ph type="title" orient="vert"/>
          </p:nvPr>
        </p:nvSpPr>
        <p:spPr>
          <a:xfrm>
            <a:off x="10187095" y="390605"/>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05"/>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pPr>
                <a:defRPr/>
              </a:pPr>
              <a:t>11/5/2015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pPr>
                <a:defRPr/>
              </a:pPr>
              <a:t>‹#›</a:t>
            </a:fld>
            <a:endParaRPr lang="en-US" dirty="0"/>
          </a:p>
        </p:txBody>
      </p:sp>
    </p:spTree>
    <p:extLst>
      <p:ext uri="{BB962C8B-B14F-4D97-AF65-F5344CB8AC3E}">
        <p14:creationId xmlns:p14="http://schemas.microsoft.com/office/powerpoint/2010/main" val="2471400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9"/>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9971087" y="209579"/>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Vertical Title 1"/>
          <p:cNvSpPr>
            <a:spLocks noGrp="1"/>
          </p:cNvSpPr>
          <p:nvPr>
            <p:ph type="title" orient="vert"/>
          </p:nvPr>
        </p:nvSpPr>
        <p:spPr>
          <a:xfrm>
            <a:off x="10187095" y="390627"/>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9404606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24" indent="0" algn="ctr">
              <a:buNone/>
              <a:defRPr>
                <a:solidFill>
                  <a:schemeClr val="tx1">
                    <a:tint val="75000"/>
                  </a:schemeClr>
                </a:solidFill>
              </a:defRPr>
            </a:lvl2pPr>
            <a:lvl3pPr marL="1299059" indent="0" algn="ctr">
              <a:buNone/>
              <a:defRPr>
                <a:solidFill>
                  <a:schemeClr val="tx1">
                    <a:tint val="75000"/>
                  </a:schemeClr>
                </a:solidFill>
              </a:defRPr>
            </a:lvl3pPr>
            <a:lvl4pPr marL="1948599" indent="0" algn="ctr">
              <a:buNone/>
              <a:defRPr>
                <a:solidFill>
                  <a:schemeClr val="tx1">
                    <a:tint val="75000"/>
                  </a:schemeClr>
                </a:solidFill>
              </a:defRPr>
            </a:lvl4pPr>
            <a:lvl5pPr marL="2598128" indent="0" algn="ctr">
              <a:buNone/>
              <a:defRPr>
                <a:solidFill>
                  <a:schemeClr val="tx1">
                    <a:tint val="75000"/>
                  </a:schemeClr>
                </a:solidFill>
              </a:defRPr>
            </a:lvl5pPr>
            <a:lvl6pPr marL="3247655" indent="0" algn="ctr">
              <a:buNone/>
              <a:defRPr>
                <a:solidFill>
                  <a:schemeClr val="tx1">
                    <a:tint val="75000"/>
                  </a:schemeClr>
                </a:solidFill>
              </a:defRPr>
            </a:lvl6pPr>
            <a:lvl7pPr marL="3897194" indent="0" algn="ctr">
              <a:buNone/>
              <a:defRPr>
                <a:solidFill>
                  <a:schemeClr val="tx1">
                    <a:tint val="75000"/>
                  </a:schemeClr>
                </a:solidFill>
              </a:defRPr>
            </a:lvl7pPr>
            <a:lvl8pPr marL="4546718" indent="0" algn="ctr">
              <a:buNone/>
              <a:defRPr>
                <a:solidFill>
                  <a:schemeClr val="tx1">
                    <a:tint val="75000"/>
                  </a:schemeClr>
                </a:solidFill>
              </a:defRPr>
            </a:lvl8pPr>
            <a:lvl9pPr marL="5196254"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5902843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5207653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Text Placeholder 2"/>
          <p:cNvSpPr>
            <a:spLocks noGrp="1"/>
          </p:cNvSpPr>
          <p:nvPr>
            <p:ph type="body" idx="1"/>
          </p:nvPr>
        </p:nvSpPr>
        <p:spPr>
          <a:xfrm>
            <a:off x="10187123" y="4113461"/>
            <a:ext cx="2275841" cy="2340864"/>
          </a:xfrm>
        </p:spPr>
        <p:txBody>
          <a:bodyPr anchor="ctr"/>
          <a:lstStyle>
            <a:lvl1pPr marL="0" indent="0">
              <a:buNone/>
              <a:defRPr sz="2844">
                <a:solidFill>
                  <a:schemeClr val="bg2"/>
                </a:solidFill>
              </a:defRPr>
            </a:lvl1pPr>
            <a:lvl2pPr marL="649524" indent="0">
              <a:buNone/>
              <a:defRPr sz="2560">
                <a:solidFill>
                  <a:schemeClr val="tx1">
                    <a:tint val="75000"/>
                  </a:schemeClr>
                </a:solidFill>
              </a:defRPr>
            </a:lvl2pPr>
            <a:lvl3pPr marL="1299059" indent="0">
              <a:buNone/>
              <a:defRPr sz="2276">
                <a:solidFill>
                  <a:schemeClr val="tx1">
                    <a:tint val="75000"/>
                  </a:schemeClr>
                </a:solidFill>
              </a:defRPr>
            </a:lvl3pPr>
            <a:lvl4pPr marL="1948599" indent="0">
              <a:buNone/>
              <a:defRPr sz="1991">
                <a:solidFill>
                  <a:schemeClr val="tx1">
                    <a:tint val="75000"/>
                  </a:schemeClr>
                </a:solidFill>
              </a:defRPr>
            </a:lvl4pPr>
            <a:lvl5pPr marL="2598128" indent="0">
              <a:buNone/>
              <a:defRPr sz="1991">
                <a:solidFill>
                  <a:schemeClr val="tx1">
                    <a:tint val="75000"/>
                  </a:schemeClr>
                </a:solidFill>
              </a:defRPr>
            </a:lvl5pPr>
            <a:lvl6pPr marL="3247655" indent="0">
              <a:buNone/>
              <a:defRPr sz="1991">
                <a:solidFill>
                  <a:schemeClr val="tx1">
                    <a:tint val="75000"/>
                  </a:schemeClr>
                </a:solidFill>
              </a:defRPr>
            </a:lvl6pPr>
            <a:lvl7pPr marL="3897194" indent="0">
              <a:buNone/>
              <a:defRPr sz="1991">
                <a:solidFill>
                  <a:schemeClr val="tx1">
                    <a:tint val="75000"/>
                  </a:schemeClr>
                </a:solidFill>
              </a:defRPr>
            </a:lvl7pPr>
            <a:lvl8pPr marL="4546718" indent="0">
              <a:buNone/>
              <a:defRPr sz="1991">
                <a:solidFill>
                  <a:schemeClr val="tx1">
                    <a:tint val="75000"/>
                  </a:schemeClr>
                </a:solidFill>
              </a:defRPr>
            </a:lvl8pPr>
            <a:lvl9pPr marL="5196254"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53785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3643938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4146741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429891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2"/>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904313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6" name="Rectangle 5"/>
          <p:cNvSpPr/>
          <p:nvPr/>
        </p:nvSpPr>
        <p:spPr>
          <a:xfrm>
            <a:off x="9971089" y="214342"/>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Content Placeholder 2"/>
          <p:cNvSpPr>
            <a:spLocks noGrp="1"/>
          </p:cNvSpPr>
          <p:nvPr>
            <p:ph idx="1"/>
          </p:nvPr>
        </p:nvSpPr>
        <p:spPr>
          <a:xfrm>
            <a:off x="866988" y="433524"/>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247668690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6" name="Rectangle 5"/>
          <p:cNvSpPr/>
          <p:nvPr/>
        </p:nvSpPr>
        <p:spPr>
          <a:xfrm>
            <a:off x="9971089" y="214342"/>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24" indent="0">
              <a:buNone/>
              <a:defRPr sz="3982"/>
            </a:lvl2pPr>
            <a:lvl3pPr marL="1299059" indent="0">
              <a:buNone/>
              <a:defRPr sz="3413"/>
            </a:lvl3pPr>
            <a:lvl4pPr marL="1948599" indent="0">
              <a:buNone/>
              <a:defRPr sz="2844"/>
            </a:lvl4pPr>
            <a:lvl5pPr marL="2598128" indent="0">
              <a:buNone/>
              <a:defRPr sz="2844"/>
            </a:lvl5pPr>
            <a:lvl6pPr marL="3247655" indent="0">
              <a:buNone/>
              <a:defRPr sz="2844"/>
            </a:lvl6pPr>
            <a:lvl7pPr marL="3897194" indent="0">
              <a:buNone/>
              <a:defRPr sz="2844"/>
            </a:lvl7pPr>
            <a:lvl8pPr marL="4546718" indent="0">
              <a:buNone/>
              <a:defRPr sz="2844"/>
            </a:lvl8pPr>
            <a:lvl9pPr marL="5196254"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407448906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310483" y="2010741"/>
            <a:ext cx="299110" cy="29911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black"/>
              </a:solidFill>
            </a:endParaRPr>
          </a:p>
        </p:txBody>
      </p:sp>
      <p:sp>
        <p:nvSpPr>
          <p:cNvPr id="5" name="Oval 4"/>
          <p:cNvSpPr/>
          <p:nvPr/>
        </p:nvSpPr>
        <p:spPr>
          <a:xfrm>
            <a:off x="1646238" y="1912939"/>
            <a:ext cx="90487" cy="904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black"/>
              </a:solidFill>
            </a:endParaRPr>
          </a:p>
        </p:txBody>
      </p:sp>
      <p:sp>
        <p:nvSpPr>
          <p:cNvPr id="14" name="Title 13"/>
          <p:cNvSpPr>
            <a:spLocks noGrp="1"/>
          </p:cNvSpPr>
          <p:nvPr>
            <p:ph type="ctrTitle"/>
          </p:nvPr>
        </p:nvSpPr>
        <p:spPr>
          <a:xfrm>
            <a:off x="2037419" y="511855"/>
            <a:ext cx="10533888" cy="2093773"/>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2037419" y="2631202"/>
            <a:ext cx="10533888" cy="2492587"/>
          </a:xfrm>
        </p:spPr>
        <p:txBody>
          <a:bodyPr tIns="0"/>
          <a:lstStyle>
            <a:lvl1pPr marL="39002" indent="0" algn="l">
              <a:buNone/>
              <a:defRPr sz="3700">
                <a:solidFill>
                  <a:schemeClr val="tx2">
                    <a:shade val="30000"/>
                    <a:satMod val="150000"/>
                  </a:schemeClr>
                </a:solidFill>
              </a:defRPr>
            </a:lvl1pPr>
            <a:lvl2pPr marL="650029" indent="0" algn="ctr">
              <a:buNone/>
            </a:lvl2pPr>
            <a:lvl3pPr marL="1300059" indent="0" algn="ctr">
              <a:buNone/>
            </a:lvl3pPr>
            <a:lvl4pPr marL="1950092" indent="0" algn="ctr">
              <a:buNone/>
            </a:lvl4pPr>
            <a:lvl5pPr marL="2600122" indent="0" algn="ctr">
              <a:buNone/>
            </a:lvl5pPr>
            <a:lvl6pPr marL="3250151" indent="0" algn="ctr">
              <a:buNone/>
            </a:lvl6pPr>
            <a:lvl7pPr marL="3900184" indent="0" algn="ctr">
              <a:buNone/>
            </a:lvl7pPr>
            <a:lvl8pPr marL="4550209" indent="0" algn="ctr">
              <a:buNone/>
            </a:lvl8pPr>
            <a:lvl9pPr marL="5200243"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7" name="Footer Placeholder 19"/>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8" name="Slide Number Placeholder 9"/>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48C3F56C-1AC2-484F-AA9D-A01267EDC4DB}" type="slidenum">
              <a:rPr lang="en-US"/>
              <a:pPr>
                <a:defRPr/>
              </a:pPr>
              <a:t>‹#›</a:t>
            </a:fld>
            <a:endParaRPr lang="en-US"/>
          </a:p>
        </p:txBody>
      </p:sp>
    </p:spTree>
    <p:extLst>
      <p:ext uri="{BB962C8B-B14F-4D97-AF65-F5344CB8AC3E}">
        <p14:creationId xmlns:p14="http://schemas.microsoft.com/office/powerpoint/2010/main" val="1683487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307259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9"/>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9971087" y="209579"/>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Vertical Title 1"/>
          <p:cNvSpPr>
            <a:spLocks noGrp="1"/>
          </p:cNvSpPr>
          <p:nvPr>
            <p:ph type="title" orient="vert"/>
          </p:nvPr>
        </p:nvSpPr>
        <p:spPr>
          <a:xfrm>
            <a:off x="10187095" y="390627"/>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26207760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91" indent="0" algn="ctr">
              <a:buNone/>
              <a:defRPr>
                <a:solidFill>
                  <a:schemeClr val="tx1">
                    <a:tint val="75000"/>
                  </a:schemeClr>
                </a:solidFill>
              </a:defRPr>
            </a:lvl2pPr>
            <a:lvl3pPr marL="1299192" indent="0" algn="ctr">
              <a:buNone/>
              <a:defRPr>
                <a:solidFill>
                  <a:schemeClr val="tx1">
                    <a:tint val="75000"/>
                  </a:schemeClr>
                </a:solidFill>
              </a:defRPr>
            </a:lvl3pPr>
            <a:lvl4pPr marL="1948798" indent="0" algn="ctr">
              <a:buNone/>
              <a:defRPr>
                <a:solidFill>
                  <a:schemeClr val="tx1">
                    <a:tint val="75000"/>
                  </a:schemeClr>
                </a:solidFill>
              </a:defRPr>
            </a:lvl4pPr>
            <a:lvl5pPr marL="2598394" indent="0" algn="ctr">
              <a:buNone/>
              <a:defRPr>
                <a:solidFill>
                  <a:schemeClr val="tx1">
                    <a:tint val="75000"/>
                  </a:schemeClr>
                </a:solidFill>
              </a:defRPr>
            </a:lvl5pPr>
            <a:lvl6pPr marL="3247988" indent="0" algn="ctr">
              <a:buNone/>
              <a:defRPr>
                <a:solidFill>
                  <a:schemeClr val="tx1">
                    <a:tint val="75000"/>
                  </a:schemeClr>
                </a:solidFill>
              </a:defRPr>
            </a:lvl6pPr>
            <a:lvl7pPr marL="3897592" indent="0" algn="ctr">
              <a:buNone/>
              <a:defRPr>
                <a:solidFill>
                  <a:schemeClr val="tx1">
                    <a:tint val="75000"/>
                  </a:schemeClr>
                </a:solidFill>
              </a:defRPr>
            </a:lvl7pPr>
            <a:lvl8pPr marL="4547182" indent="0" algn="ctr">
              <a:buNone/>
              <a:defRPr>
                <a:solidFill>
                  <a:schemeClr val="tx1">
                    <a:tint val="75000"/>
                  </a:schemeClr>
                </a:solidFill>
              </a:defRPr>
            </a:lvl8pPr>
            <a:lvl9pPr marL="5196786"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42593447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5050508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Text Placeholder 2"/>
          <p:cNvSpPr>
            <a:spLocks noGrp="1"/>
          </p:cNvSpPr>
          <p:nvPr>
            <p:ph type="body" idx="1"/>
          </p:nvPr>
        </p:nvSpPr>
        <p:spPr>
          <a:xfrm>
            <a:off x="10187120" y="4113461"/>
            <a:ext cx="2275841" cy="2340864"/>
          </a:xfrm>
        </p:spPr>
        <p:txBody>
          <a:bodyPr anchor="ctr"/>
          <a:lstStyle>
            <a:lvl1pPr marL="0" indent="0">
              <a:buNone/>
              <a:defRPr sz="2844">
                <a:solidFill>
                  <a:schemeClr val="bg2"/>
                </a:solidFill>
              </a:defRPr>
            </a:lvl1pPr>
            <a:lvl2pPr marL="649591" indent="0">
              <a:buNone/>
              <a:defRPr sz="2560">
                <a:solidFill>
                  <a:schemeClr val="tx1">
                    <a:tint val="75000"/>
                  </a:schemeClr>
                </a:solidFill>
              </a:defRPr>
            </a:lvl2pPr>
            <a:lvl3pPr marL="1299192" indent="0">
              <a:buNone/>
              <a:defRPr sz="2276">
                <a:solidFill>
                  <a:schemeClr val="tx1">
                    <a:tint val="75000"/>
                  </a:schemeClr>
                </a:solidFill>
              </a:defRPr>
            </a:lvl3pPr>
            <a:lvl4pPr marL="1948798" indent="0">
              <a:buNone/>
              <a:defRPr sz="1991">
                <a:solidFill>
                  <a:schemeClr val="tx1">
                    <a:tint val="75000"/>
                  </a:schemeClr>
                </a:solidFill>
              </a:defRPr>
            </a:lvl4pPr>
            <a:lvl5pPr marL="2598394" indent="0">
              <a:buNone/>
              <a:defRPr sz="1991">
                <a:solidFill>
                  <a:schemeClr val="tx1">
                    <a:tint val="75000"/>
                  </a:schemeClr>
                </a:solidFill>
              </a:defRPr>
            </a:lvl5pPr>
            <a:lvl6pPr marL="3247988" indent="0">
              <a:buNone/>
              <a:defRPr sz="1991">
                <a:solidFill>
                  <a:schemeClr val="tx1">
                    <a:tint val="75000"/>
                  </a:schemeClr>
                </a:solidFill>
              </a:defRPr>
            </a:lvl6pPr>
            <a:lvl7pPr marL="3897592" indent="0">
              <a:buNone/>
              <a:defRPr sz="1991">
                <a:solidFill>
                  <a:schemeClr val="tx1">
                    <a:tint val="75000"/>
                  </a:schemeClr>
                </a:solidFill>
              </a:defRPr>
            </a:lvl7pPr>
            <a:lvl8pPr marL="4547182" indent="0">
              <a:buNone/>
              <a:defRPr sz="1991">
                <a:solidFill>
                  <a:schemeClr val="tx1">
                    <a:tint val="75000"/>
                  </a:schemeClr>
                </a:solidFill>
              </a:defRPr>
            </a:lvl8pPr>
            <a:lvl9pPr marL="5196786"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413603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6426473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13501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3699505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0"/>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5549186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6" name="Rectangle 5"/>
          <p:cNvSpPr/>
          <p:nvPr/>
        </p:nvSpPr>
        <p:spPr>
          <a:xfrm>
            <a:off x="9971089" y="214340"/>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Content Placeholder 2"/>
          <p:cNvSpPr>
            <a:spLocks noGrp="1"/>
          </p:cNvSpPr>
          <p:nvPr>
            <p:ph idx="1"/>
          </p:nvPr>
        </p:nvSpPr>
        <p:spPr>
          <a:xfrm>
            <a:off x="866988" y="433521"/>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19186983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B37F03B9-D609-4F2F-AA6A-FFD43BEFEE8C}" type="slidenum">
              <a:rPr lang="en-US"/>
              <a:pPr>
                <a:defRPr/>
              </a:pPr>
              <a:t>‹#›</a:t>
            </a:fld>
            <a:endParaRPr lang="en-US"/>
          </a:p>
        </p:txBody>
      </p:sp>
    </p:spTree>
    <p:extLst>
      <p:ext uri="{BB962C8B-B14F-4D97-AF65-F5344CB8AC3E}">
        <p14:creationId xmlns:p14="http://schemas.microsoft.com/office/powerpoint/2010/main" val="42372506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6" name="Rectangle 5"/>
          <p:cNvSpPr/>
          <p:nvPr/>
        </p:nvSpPr>
        <p:spPr>
          <a:xfrm>
            <a:off x="9971089" y="214340"/>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91" indent="0">
              <a:buNone/>
              <a:defRPr sz="3982"/>
            </a:lvl2pPr>
            <a:lvl3pPr marL="1299192" indent="0">
              <a:buNone/>
              <a:defRPr sz="3413"/>
            </a:lvl3pPr>
            <a:lvl4pPr marL="1948798" indent="0">
              <a:buNone/>
              <a:defRPr sz="2844"/>
            </a:lvl4pPr>
            <a:lvl5pPr marL="2598394" indent="0">
              <a:buNone/>
              <a:defRPr sz="2844"/>
            </a:lvl5pPr>
            <a:lvl6pPr marL="3247988" indent="0">
              <a:buNone/>
              <a:defRPr sz="2844"/>
            </a:lvl6pPr>
            <a:lvl7pPr marL="3897592" indent="0">
              <a:buNone/>
              <a:defRPr sz="2844"/>
            </a:lvl7pPr>
            <a:lvl8pPr marL="4547182" indent="0">
              <a:buNone/>
              <a:defRPr sz="2844"/>
            </a:lvl8pPr>
            <a:lvl9pPr marL="5196786"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2648234062"/>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9750450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7"/>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9971087" y="209577"/>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Vertical Title 1"/>
          <p:cNvSpPr>
            <a:spLocks noGrp="1"/>
          </p:cNvSpPr>
          <p:nvPr>
            <p:ph type="title" orient="vert"/>
          </p:nvPr>
        </p:nvSpPr>
        <p:spPr>
          <a:xfrm>
            <a:off x="10187095" y="390624"/>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29190463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24" indent="0" algn="ctr">
              <a:buNone/>
              <a:defRPr>
                <a:solidFill>
                  <a:schemeClr val="tx1">
                    <a:tint val="75000"/>
                  </a:schemeClr>
                </a:solidFill>
              </a:defRPr>
            </a:lvl2pPr>
            <a:lvl3pPr marL="1299059" indent="0" algn="ctr">
              <a:buNone/>
              <a:defRPr>
                <a:solidFill>
                  <a:schemeClr val="tx1">
                    <a:tint val="75000"/>
                  </a:schemeClr>
                </a:solidFill>
              </a:defRPr>
            </a:lvl3pPr>
            <a:lvl4pPr marL="1948599" indent="0" algn="ctr">
              <a:buNone/>
              <a:defRPr>
                <a:solidFill>
                  <a:schemeClr val="tx1">
                    <a:tint val="75000"/>
                  </a:schemeClr>
                </a:solidFill>
              </a:defRPr>
            </a:lvl4pPr>
            <a:lvl5pPr marL="2598128" indent="0" algn="ctr">
              <a:buNone/>
              <a:defRPr>
                <a:solidFill>
                  <a:schemeClr val="tx1">
                    <a:tint val="75000"/>
                  </a:schemeClr>
                </a:solidFill>
              </a:defRPr>
            </a:lvl5pPr>
            <a:lvl6pPr marL="3247655" indent="0" algn="ctr">
              <a:buNone/>
              <a:defRPr>
                <a:solidFill>
                  <a:schemeClr val="tx1">
                    <a:tint val="75000"/>
                  </a:schemeClr>
                </a:solidFill>
              </a:defRPr>
            </a:lvl6pPr>
            <a:lvl7pPr marL="3897194" indent="0" algn="ctr">
              <a:buNone/>
              <a:defRPr>
                <a:solidFill>
                  <a:schemeClr val="tx1">
                    <a:tint val="75000"/>
                  </a:schemeClr>
                </a:solidFill>
              </a:defRPr>
            </a:lvl7pPr>
            <a:lvl8pPr marL="4546718" indent="0" algn="ctr">
              <a:buNone/>
              <a:defRPr>
                <a:solidFill>
                  <a:schemeClr val="tx1">
                    <a:tint val="75000"/>
                  </a:schemeClr>
                </a:solidFill>
              </a:defRPr>
            </a:lvl8pPr>
            <a:lvl9pPr marL="5196254"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22399790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565626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217491" y="219104"/>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Text Placeholder 2"/>
          <p:cNvSpPr>
            <a:spLocks noGrp="1"/>
          </p:cNvSpPr>
          <p:nvPr>
            <p:ph type="body" idx="1"/>
          </p:nvPr>
        </p:nvSpPr>
        <p:spPr>
          <a:xfrm>
            <a:off x="10187123" y="4113461"/>
            <a:ext cx="2275841" cy="2340864"/>
          </a:xfrm>
        </p:spPr>
        <p:txBody>
          <a:bodyPr anchor="ctr"/>
          <a:lstStyle>
            <a:lvl1pPr marL="0" indent="0">
              <a:buNone/>
              <a:defRPr sz="2844">
                <a:solidFill>
                  <a:schemeClr val="bg2"/>
                </a:solidFill>
              </a:defRPr>
            </a:lvl1pPr>
            <a:lvl2pPr marL="649524" indent="0">
              <a:buNone/>
              <a:defRPr sz="2560">
                <a:solidFill>
                  <a:schemeClr val="tx1">
                    <a:tint val="75000"/>
                  </a:schemeClr>
                </a:solidFill>
              </a:defRPr>
            </a:lvl2pPr>
            <a:lvl3pPr marL="1299059" indent="0">
              <a:buNone/>
              <a:defRPr sz="2276">
                <a:solidFill>
                  <a:schemeClr val="tx1">
                    <a:tint val="75000"/>
                  </a:schemeClr>
                </a:solidFill>
              </a:defRPr>
            </a:lvl3pPr>
            <a:lvl4pPr marL="1948599" indent="0">
              <a:buNone/>
              <a:defRPr sz="1991">
                <a:solidFill>
                  <a:schemeClr val="tx1">
                    <a:tint val="75000"/>
                  </a:schemeClr>
                </a:solidFill>
              </a:defRPr>
            </a:lvl4pPr>
            <a:lvl5pPr marL="2598128" indent="0">
              <a:buNone/>
              <a:defRPr sz="1991">
                <a:solidFill>
                  <a:schemeClr val="tx1">
                    <a:tint val="75000"/>
                  </a:schemeClr>
                </a:solidFill>
              </a:defRPr>
            </a:lvl5pPr>
            <a:lvl6pPr marL="3247655" indent="0">
              <a:buNone/>
              <a:defRPr sz="1991">
                <a:solidFill>
                  <a:schemeClr val="tx1">
                    <a:tint val="75000"/>
                  </a:schemeClr>
                </a:solidFill>
              </a:defRPr>
            </a:lvl6pPr>
            <a:lvl7pPr marL="3897194" indent="0">
              <a:buNone/>
              <a:defRPr sz="1991">
                <a:solidFill>
                  <a:schemeClr val="tx1">
                    <a:tint val="75000"/>
                  </a:schemeClr>
                </a:solidFill>
              </a:defRPr>
            </a:lvl7pPr>
            <a:lvl8pPr marL="4546718" indent="0">
              <a:buNone/>
              <a:defRPr sz="1991">
                <a:solidFill>
                  <a:schemeClr val="tx1">
                    <a:tint val="75000"/>
                  </a:schemeClr>
                </a:solidFill>
              </a:defRPr>
            </a:lvl8pPr>
            <a:lvl9pPr marL="5196254"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7915354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6562801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24" indent="0">
              <a:buNone/>
              <a:defRPr sz="2844" b="1"/>
            </a:lvl2pPr>
            <a:lvl3pPr marL="1299059" indent="0">
              <a:buNone/>
              <a:defRPr sz="2560" b="1"/>
            </a:lvl3pPr>
            <a:lvl4pPr marL="1948599" indent="0">
              <a:buNone/>
              <a:defRPr sz="2276" b="1"/>
            </a:lvl4pPr>
            <a:lvl5pPr marL="2598128" indent="0">
              <a:buNone/>
              <a:defRPr sz="2276" b="1"/>
            </a:lvl5pPr>
            <a:lvl6pPr marL="3247655" indent="0">
              <a:buNone/>
              <a:defRPr sz="2276" b="1"/>
            </a:lvl6pPr>
            <a:lvl7pPr marL="3897194" indent="0">
              <a:buNone/>
              <a:defRPr sz="2276" b="1"/>
            </a:lvl7pPr>
            <a:lvl8pPr marL="4546718" indent="0">
              <a:buNone/>
              <a:defRPr sz="2276" b="1"/>
            </a:lvl8pPr>
            <a:lvl9pPr marL="5196254"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4735299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2666669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2"/>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7698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246438" y="0"/>
            <a:ext cx="9753600" cy="97536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5" name="Rectangle 4"/>
          <p:cNvSpPr/>
          <p:nvPr/>
        </p:nvSpPr>
        <p:spPr bwMode="invGray">
          <a:xfrm>
            <a:off x="3251200" y="0"/>
            <a:ext cx="107950" cy="97536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6" name="Oval 5"/>
          <p:cNvSpPr/>
          <p:nvPr/>
        </p:nvSpPr>
        <p:spPr>
          <a:xfrm>
            <a:off x="3089523" y="4003067"/>
            <a:ext cx="299110" cy="29911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black"/>
              </a:solidFill>
            </a:endParaRPr>
          </a:p>
        </p:txBody>
      </p:sp>
      <p:sp>
        <p:nvSpPr>
          <p:cNvPr id="7" name="Oval 6"/>
          <p:cNvSpPr/>
          <p:nvPr/>
        </p:nvSpPr>
        <p:spPr>
          <a:xfrm>
            <a:off x="3424240" y="3905250"/>
            <a:ext cx="92075" cy="904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black"/>
              </a:solidFill>
            </a:endParaRPr>
          </a:p>
        </p:txBody>
      </p:sp>
      <p:sp>
        <p:nvSpPr>
          <p:cNvPr id="2" name="Title 1"/>
          <p:cNvSpPr>
            <a:spLocks noGrp="1"/>
          </p:cNvSpPr>
          <p:nvPr>
            <p:ph type="title"/>
          </p:nvPr>
        </p:nvSpPr>
        <p:spPr>
          <a:xfrm>
            <a:off x="3667046" y="3698240"/>
            <a:ext cx="9103360" cy="3251200"/>
          </a:xfrm>
        </p:spPr>
        <p:txBody>
          <a:bodyPr anchor="t"/>
          <a:lstStyle>
            <a:lvl1pPr algn="l">
              <a:lnSpc>
                <a:spcPts val="6400"/>
              </a:lnSpc>
              <a:buNone/>
              <a:defRPr sz="57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3667046" y="1517227"/>
            <a:ext cx="9103360" cy="2147146"/>
          </a:xfrm>
        </p:spPr>
        <p:txBody>
          <a:bodyPr anchor="b"/>
          <a:lstStyle>
            <a:lvl1pPr marL="26001" indent="0">
              <a:lnSpc>
                <a:spcPts val="3271"/>
              </a:lnSpc>
              <a:spcBef>
                <a:spcPts val="0"/>
              </a:spcBef>
              <a:buNone/>
              <a:defRPr sz="2800">
                <a:solidFill>
                  <a:schemeClr val="tx2">
                    <a:shade val="30000"/>
                    <a:satMod val="150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10" name="Slide Number Placeholder 5"/>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CF6D1076-20A0-44BE-B742-6C720F545907}" type="slidenum">
              <a:rPr lang="en-US"/>
              <a:pPr>
                <a:defRPr/>
              </a:pPr>
              <a:t>‹#›</a:t>
            </a:fld>
            <a:endParaRPr lang="en-US"/>
          </a:p>
        </p:txBody>
      </p:sp>
    </p:spTree>
    <p:extLst>
      <p:ext uri="{BB962C8B-B14F-4D97-AF65-F5344CB8AC3E}">
        <p14:creationId xmlns:p14="http://schemas.microsoft.com/office/powerpoint/2010/main" val="11725998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6" name="Rectangle 5"/>
          <p:cNvSpPr/>
          <p:nvPr/>
        </p:nvSpPr>
        <p:spPr>
          <a:xfrm>
            <a:off x="9971089" y="214342"/>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Content Placeholder 2"/>
          <p:cNvSpPr>
            <a:spLocks noGrp="1"/>
          </p:cNvSpPr>
          <p:nvPr>
            <p:ph idx="1"/>
          </p:nvPr>
        </p:nvSpPr>
        <p:spPr>
          <a:xfrm>
            <a:off x="866988" y="433524"/>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307703577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useBgFill="1">
        <p:nvSpPr>
          <p:cNvPr id="6" name="Rectangle 5"/>
          <p:cNvSpPr/>
          <p:nvPr/>
        </p:nvSpPr>
        <p:spPr>
          <a:xfrm>
            <a:off x="9971089" y="214342"/>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24" indent="0">
              <a:buNone/>
              <a:defRPr sz="3982"/>
            </a:lvl2pPr>
            <a:lvl3pPr marL="1299059" indent="0">
              <a:buNone/>
              <a:defRPr sz="3413"/>
            </a:lvl3pPr>
            <a:lvl4pPr marL="1948599" indent="0">
              <a:buNone/>
              <a:defRPr sz="2844"/>
            </a:lvl4pPr>
            <a:lvl5pPr marL="2598128" indent="0">
              <a:buNone/>
              <a:defRPr sz="2844"/>
            </a:lvl5pPr>
            <a:lvl6pPr marL="3247655" indent="0">
              <a:buNone/>
              <a:defRPr sz="2844"/>
            </a:lvl6pPr>
            <a:lvl7pPr marL="3897194" indent="0">
              <a:buNone/>
              <a:defRPr sz="2844"/>
            </a:lvl7pPr>
            <a:lvl8pPr marL="4546718" indent="0">
              <a:buNone/>
              <a:defRPr sz="2844"/>
            </a:lvl8pPr>
            <a:lvl9pPr marL="5196254"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24" indent="0">
              <a:buNone/>
              <a:defRPr sz="1707"/>
            </a:lvl2pPr>
            <a:lvl3pPr marL="1299059" indent="0">
              <a:buNone/>
              <a:defRPr sz="1422"/>
            </a:lvl3pPr>
            <a:lvl4pPr marL="1948599" indent="0">
              <a:buNone/>
              <a:defRPr sz="1280"/>
            </a:lvl4pPr>
            <a:lvl5pPr marL="2598128" indent="0">
              <a:buNone/>
              <a:defRPr sz="1280"/>
            </a:lvl5pPr>
            <a:lvl6pPr marL="3247655" indent="0">
              <a:buNone/>
              <a:defRPr sz="1280"/>
            </a:lvl6pPr>
            <a:lvl7pPr marL="3897194" indent="0">
              <a:buNone/>
              <a:defRPr sz="1280"/>
            </a:lvl7pPr>
            <a:lvl8pPr marL="4546718" indent="0">
              <a:buNone/>
              <a:defRPr sz="1280"/>
            </a:lvl8pPr>
            <a:lvl9pPr marL="5196254"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1764166029"/>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2362107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9"/>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5" name="Rectangle 4"/>
          <p:cNvSpPr/>
          <p:nvPr/>
        </p:nvSpPr>
        <p:spPr>
          <a:xfrm>
            <a:off x="9971087" y="209579"/>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Vertical Title 1"/>
          <p:cNvSpPr>
            <a:spLocks noGrp="1"/>
          </p:cNvSpPr>
          <p:nvPr>
            <p:ph type="title" orient="vert"/>
          </p:nvPr>
        </p:nvSpPr>
        <p:spPr>
          <a:xfrm>
            <a:off x="10187095" y="390627"/>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36867954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658" indent="0" algn="ctr">
              <a:buNone/>
              <a:defRPr>
                <a:solidFill>
                  <a:schemeClr val="tx1">
                    <a:tint val="75000"/>
                  </a:schemeClr>
                </a:solidFill>
              </a:defRPr>
            </a:lvl2pPr>
            <a:lvl3pPr marL="1299326" indent="0" algn="ctr">
              <a:buNone/>
              <a:defRPr>
                <a:solidFill>
                  <a:schemeClr val="tx1">
                    <a:tint val="75000"/>
                  </a:schemeClr>
                </a:solidFill>
              </a:defRPr>
            </a:lvl3pPr>
            <a:lvl4pPr marL="1948997" indent="0" algn="ctr">
              <a:buNone/>
              <a:defRPr>
                <a:solidFill>
                  <a:schemeClr val="tx1">
                    <a:tint val="75000"/>
                  </a:schemeClr>
                </a:solidFill>
              </a:defRPr>
            </a:lvl4pPr>
            <a:lvl5pPr marL="2598659" indent="0" algn="ctr">
              <a:buNone/>
              <a:defRPr>
                <a:solidFill>
                  <a:schemeClr val="tx1">
                    <a:tint val="75000"/>
                  </a:schemeClr>
                </a:solidFill>
              </a:defRPr>
            </a:lvl5pPr>
            <a:lvl6pPr marL="3248320" indent="0" algn="ctr">
              <a:buNone/>
              <a:defRPr>
                <a:solidFill>
                  <a:schemeClr val="tx1">
                    <a:tint val="75000"/>
                  </a:schemeClr>
                </a:solidFill>
              </a:defRPr>
            </a:lvl6pPr>
            <a:lvl7pPr marL="3897990" indent="0" algn="ctr">
              <a:buNone/>
              <a:defRPr>
                <a:solidFill>
                  <a:schemeClr val="tx1">
                    <a:tint val="75000"/>
                  </a:schemeClr>
                </a:solidFill>
              </a:defRPr>
            </a:lvl7pPr>
            <a:lvl8pPr marL="4547647" indent="0" algn="ctr">
              <a:buNone/>
              <a:defRPr>
                <a:solidFill>
                  <a:schemeClr val="tx1">
                    <a:tint val="75000"/>
                  </a:schemeClr>
                </a:solidFill>
              </a:defRPr>
            </a:lvl8pPr>
            <a:lvl9pPr marL="51973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137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7616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16"/>
            <a:ext cx="11054080" cy="1937173"/>
          </a:xfrm>
        </p:spPr>
        <p:txBody>
          <a:bodyPr anchor="t"/>
          <a:lstStyle>
            <a:lvl1pPr algn="l">
              <a:defRPr sz="5689"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17"/>
            <a:ext cx="11054080" cy="2133599"/>
          </a:xfrm>
        </p:spPr>
        <p:txBody>
          <a:bodyPr anchor="b"/>
          <a:lstStyle>
            <a:lvl1pPr marL="0" indent="0">
              <a:buNone/>
              <a:defRPr sz="2844">
                <a:solidFill>
                  <a:schemeClr val="tx1">
                    <a:tint val="75000"/>
                  </a:schemeClr>
                </a:solidFill>
              </a:defRPr>
            </a:lvl1pPr>
            <a:lvl2pPr marL="649658" indent="0">
              <a:buNone/>
              <a:defRPr sz="2560">
                <a:solidFill>
                  <a:schemeClr val="tx1">
                    <a:tint val="75000"/>
                  </a:schemeClr>
                </a:solidFill>
              </a:defRPr>
            </a:lvl2pPr>
            <a:lvl3pPr marL="1299326" indent="0">
              <a:buNone/>
              <a:defRPr sz="2276">
                <a:solidFill>
                  <a:schemeClr val="tx1">
                    <a:tint val="75000"/>
                  </a:schemeClr>
                </a:solidFill>
              </a:defRPr>
            </a:lvl3pPr>
            <a:lvl4pPr marL="1948997" indent="0">
              <a:buNone/>
              <a:defRPr sz="1991">
                <a:solidFill>
                  <a:schemeClr val="tx1">
                    <a:tint val="75000"/>
                  </a:schemeClr>
                </a:solidFill>
              </a:defRPr>
            </a:lvl4pPr>
            <a:lvl5pPr marL="2598659" indent="0">
              <a:buNone/>
              <a:defRPr sz="1991">
                <a:solidFill>
                  <a:schemeClr val="tx1">
                    <a:tint val="75000"/>
                  </a:schemeClr>
                </a:solidFill>
              </a:defRPr>
            </a:lvl5pPr>
            <a:lvl6pPr marL="3248320" indent="0">
              <a:buNone/>
              <a:defRPr sz="1991">
                <a:solidFill>
                  <a:schemeClr val="tx1">
                    <a:tint val="75000"/>
                  </a:schemeClr>
                </a:solidFill>
              </a:defRPr>
            </a:lvl6pPr>
            <a:lvl7pPr marL="3897990" indent="0">
              <a:buNone/>
              <a:defRPr sz="1991">
                <a:solidFill>
                  <a:schemeClr val="tx1">
                    <a:tint val="75000"/>
                  </a:schemeClr>
                </a:solidFill>
              </a:defRPr>
            </a:lvl7pPr>
            <a:lvl8pPr marL="4547647" indent="0">
              <a:buNone/>
              <a:defRPr sz="1991">
                <a:solidFill>
                  <a:schemeClr val="tx1">
                    <a:tint val="75000"/>
                  </a:schemeClr>
                </a:solidFill>
              </a:defRPr>
            </a:lvl8pPr>
            <a:lvl9pPr marL="5197318"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4395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65"/>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65"/>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9343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49658" indent="0">
              <a:buNone/>
              <a:defRPr sz="2844" b="1"/>
            </a:lvl2pPr>
            <a:lvl3pPr marL="1299326" indent="0">
              <a:buNone/>
              <a:defRPr sz="2560" b="1"/>
            </a:lvl3pPr>
            <a:lvl4pPr marL="1948997" indent="0">
              <a:buNone/>
              <a:defRPr sz="2276" b="1"/>
            </a:lvl4pPr>
            <a:lvl5pPr marL="2598659" indent="0">
              <a:buNone/>
              <a:defRPr sz="2276" b="1"/>
            </a:lvl5pPr>
            <a:lvl6pPr marL="3248320" indent="0">
              <a:buNone/>
              <a:defRPr sz="2276" b="1"/>
            </a:lvl6pPr>
            <a:lvl7pPr marL="3897990" indent="0">
              <a:buNone/>
              <a:defRPr sz="2276" b="1"/>
            </a:lvl7pPr>
            <a:lvl8pPr marL="4547647" indent="0">
              <a:buNone/>
              <a:defRPr sz="2276" b="1"/>
            </a:lvl8pPr>
            <a:lvl9pPr marL="5197318"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13" b="1"/>
            </a:lvl1pPr>
            <a:lvl2pPr marL="649658" indent="0">
              <a:buNone/>
              <a:defRPr sz="2844" b="1"/>
            </a:lvl2pPr>
            <a:lvl3pPr marL="1299326" indent="0">
              <a:buNone/>
              <a:defRPr sz="2560" b="1"/>
            </a:lvl3pPr>
            <a:lvl4pPr marL="1948997" indent="0">
              <a:buNone/>
              <a:defRPr sz="2276" b="1"/>
            </a:lvl4pPr>
            <a:lvl5pPr marL="2598659" indent="0">
              <a:buNone/>
              <a:defRPr sz="2276" b="1"/>
            </a:lvl5pPr>
            <a:lvl6pPr marL="3248320" indent="0">
              <a:buNone/>
              <a:defRPr sz="2276" b="1"/>
            </a:lvl6pPr>
            <a:lvl7pPr marL="3897990" indent="0">
              <a:buNone/>
              <a:defRPr sz="2276" b="1"/>
            </a:lvl7pPr>
            <a:lvl8pPr marL="4547647" indent="0">
              <a:buNone/>
              <a:defRPr sz="2276" b="1"/>
            </a:lvl8pPr>
            <a:lvl9pPr marL="5197318"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7380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1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41754" y="390144"/>
            <a:ext cx="10663936" cy="16256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2041754" y="2167467"/>
            <a:ext cx="5201920" cy="6632448"/>
          </a:xfrm>
        </p:spPr>
        <p:txBody>
          <a:bodyPr/>
          <a:lstStyle>
            <a:lvl1pPr>
              <a:defRPr sz="4000"/>
            </a:lvl1pPr>
            <a:lvl2pPr>
              <a:defRPr sz="34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03770" y="2167467"/>
            <a:ext cx="5201920" cy="6632448"/>
          </a:xfrm>
        </p:spPr>
        <p:txBody>
          <a:bodyPr/>
          <a:lstStyle>
            <a:lvl1pPr>
              <a:defRPr sz="4000"/>
            </a:lvl1pPr>
            <a:lvl2pPr>
              <a:defRPr sz="34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6" name="Footer Placeholder 5"/>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64ED0E98-C7CD-4BE2-B7EF-7FD8054003D6}" type="slidenum">
              <a:rPr lang="en-US"/>
              <a:pPr>
                <a:defRPr/>
              </a:pPr>
              <a:t>‹#›</a:t>
            </a:fld>
            <a:endParaRPr lang="en-US"/>
          </a:p>
        </p:txBody>
      </p:sp>
    </p:spTree>
    <p:extLst>
      <p:ext uri="{BB962C8B-B14F-4D97-AF65-F5344CB8AC3E}">
        <p14:creationId xmlns:p14="http://schemas.microsoft.com/office/powerpoint/2010/main" val="39900126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2106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44" b="1"/>
            </a:lvl1pPr>
          </a:lstStyle>
          <a:p>
            <a:r>
              <a:rPr lang="en-US" smtClean="0"/>
              <a:t>Click to edit Master title style</a:t>
            </a:r>
            <a:endParaRPr lang="en-US"/>
          </a:p>
        </p:txBody>
      </p:sp>
      <p:sp>
        <p:nvSpPr>
          <p:cNvPr id="3" name="Content Placeholder 2"/>
          <p:cNvSpPr>
            <a:spLocks noGrp="1"/>
          </p:cNvSpPr>
          <p:nvPr>
            <p:ph idx="1"/>
          </p:nvPr>
        </p:nvSpPr>
        <p:spPr>
          <a:xfrm>
            <a:off x="5084516" y="388363"/>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1991"/>
            </a:lvl1pPr>
            <a:lvl2pPr marL="649658" indent="0">
              <a:buNone/>
              <a:defRPr sz="1707"/>
            </a:lvl2pPr>
            <a:lvl3pPr marL="1299326" indent="0">
              <a:buNone/>
              <a:defRPr sz="1422"/>
            </a:lvl3pPr>
            <a:lvl4pPr marL="1948997" indent="0">
              <a:buNone/>
              <a:defRPr sz="1280"/>
            </a:lvl4pPr>
            <a:lvl5pPr marL="2598659" indent="0">
              <a:buNone/>
              <a:defRPr sz="1280"/>
            </a:lvl5pPr>
            <a:lvl6pPr marL="3248320" indent="0">
              <a:buNone/>
              <a:defRPr sz="1280"/>
            </a:lvl6pPr>
            <a:lvl7pPr marL="3897990" indent="0">
              <a:buNone/>
              <a:defRPr sz="1280"/>
            </a:lvl7pPr>
            <a:lvl8pPr marL="4547647" indent="0">
              <a:buNone/>
              <a:defRPr sz="1280"/>
            </a:lvl8pPr>
            <a:lvl9pPr marL="5197318"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1593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49658" indent="0">
              <a:buNone/>
              <a:defRPr sz="3982"/>
            </a:lvl2pPr>
            <a:lvl3pPr marL="1299326" indent="0">
              <a:buNone/>
              <a:defRPr sz="3413"/>
            </a:lvl3pPr>
            <a:lvl4pPr marL="1948997" indent="0">
              <a:buNone/>
              <a:defRPr sz="2844"/>
            </a:lvl4pPr>
            <a:lvl5pPr marL="2598659" indent="0">
              <a:buNone/>
              <a:defRPr sz="2844"/>
            </a:lvl5pPr>
            <a:lvl6pPr marL="3248320" indent="0">
              <a:buNone/>
              <a:defRPr sz="2844"/>
            </a:lvl6pPr>
            <a:lvl7pPr marL="3897990" indent="0">
              <a:buNone/>
              <a:defRPr sz="2844"/>
            </a:lvl7pPr>
            <a:lvl8pPr marL="4547647" indent="0">
              <a:buNone/>
              <a:defRPr sz="2844"/>
            </a:lvl8pPr>
            <a:lvl9pPr marL="5197318" indent="0">
              <a:buNone/>
              <a:defRPr sz="2844"/>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49658" indent="0">
              <a:buNone/>
              <a:defRPr sz="1707"/>
            </a:lvl2pPr>
            <a:lvl3pPr marL="1299326" indent="0">
              <a:buNone/>
              <a:defRPr sz="1422"/>
            </a:lvl3pPr>
            <a:lvl4pPr marL="1948997" indent="0">
              <a:buNone/>
              <a:defRPr sz="1280"/>
            </a:lvl4pPr>
            <a:lvl5pPr marL="2598659" indent="0">
              <a:buNone/>
              <a:defRPr sz="1280"/>
            </a:lvl5pPr>
            <a:lvl6pPr marL="3248320" indent="0">
              <a:buNone/>
              <a:defRPr sz="1280"/>
            </a:lvl6pPr>
            <a:lvl7pPr marL="3897990" indent="0">
              <a:buNone/>
              <a:defRPr sz="1280"/>
            </a:lvl7pPr>
            <a:lvl8pPr marL="4547647" indent="0">
              <a:buNone/>
              <a:defRPr sz="1280"/>
            </a:lvl8pPr>
            <a:lvl9pPr marL="5197318"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2050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745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21"/>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21"/>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5BA-05D4-43FE-AF75-3397EF9F25E8}"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5D205-A238-4305-AD23-B847397FBE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36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7339145"/>
            <a:ext cx="11704320" cy="1625600"/>
          </a:xfrm>
        </p:spPr>
        <p:txBody>
          <a:bodyPr/>
          <a:lstStyle>
            <a:lvl1pPr algn="ctr">
              <a:defRPr sz="64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650240" y="466884"/>
            <a:ext cx="5722112" cy="910336"/>
          </a:xfrm>
          <a:solidFill>
            <a:schemeClr val="bg1"/>
          </a:solidFill>
          <a:ln w="10795">
            <a:solidFill>
              <a:schemeClr val="bg1"/>
            </a:solidFill>
            <a:miter lim="800000"/>
          </a:ln>
        </p:spPr>
        <p:txBody>
          <a:bodyPr anchor="ctr"/>
          <a:lstStyle>
            <a:lvl1pPr marL="91004" indent="0" algn="l">
              <a:lnSpc>
                <a:spcPct val="100000"/>
              </a:lnSpc>
              <a:spcBef>
                <a:spcPts val="142"/>
              </a:spcBef>
              <a:buNone/>
              <a:defRPr sz="2700" b="0">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32448" y="466884"/>
            <a:ext cx="5722112" cy="910336"/>
          </a:xfrm>
          <a:solidFill>
            <a:schemeClr val="bg1"/>
          </a:solidFill>
          <a:ln w="10795">
            <a:solidFill>
              <a:schemeClr val="bg1"/>
            </a:solidFill>
            <a:miter lim="800000"/>
          </a:ln>
        </p:spPr>
        <p:txBody>
          <a:bodyPr anchor="ctr"/>
          <a:lstStyle>
            <a:lvl1pPr marL="91004" indent="0" algn="l">
              <a:lnSpc>
                <a:spcPct val="100000"/>
              </a:lnSpc>
              <a:spcBef>
                <a:spcPts val="142"/>
              </a:spcBef>
              <a:buNone/>
              <a:defRPr sz="2700" b="0">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650240" y="1378611"/>
            <a:ext cx="5722112" cy="5852160"/>
          </a:xfrm>
          <a:ln w="10795">
            <a:solidFill>
              <a:schemeClr val="bg1"/>
            </a:solidFill>
            <a:prstDash val="dash"/>
            <a:miter lim="800000"/>
          </a:ln>
        </p:spPr>
        <p:txBody>
          <a:bodyPr/>
          <a:lstStyle>
            <a:lvl1pPr marL="559027" indent="-390018">
              <a:lnSpc>
                <a:spcPct val="100000"/>
              </a:lnSpc>
              <a:spcBef>
                <a:spcPts val="996"/>
              </a:spcBef>
              <a:defRPr sz="3400"/>
            </a:lvl1pPr>
            <a:lvl2pPr>
              <a:lnSpc>
                <a:spcPct val="100000"/>
              </a:lnSpc>
              <a:spcBef>
                <a:spcPts val="996"/>
              </a:spcBef>
              <a:defRPr sz="2800"/>
            </a:lvl2pPr>
            <a:lvl3pPr>
              <a:lnSpc>
                <a:spcPct val="100000"/>
              </a:lnSpc>
              <a:spcBef>
                <a:spcPts val="996"/>
              </a:spcBef>
              <a:defRPr sz="2600"/>
            </a:lvl3pPr>
            <a:lvl4pPr>
              <a:lnSpc>
                <a:spcPct val="100000"/>
              </a:lnSpc>
              <a:spcBef>
                <a:spcPts val="996"/>
              </a:spcBef>
              <a:defRPr sz="2300"/>
            </a:lvl4pPr>
            <a:lvl5pPr>
              <a:lnSpc>
                <a:spcPct val="100000"/>
              </a:lnSpc>
              <a:spcBef>
                <a:spcPts val="996"/>
              </a:spcBef>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32448" y="1378611"/>
            <a:ext cx="5722112" cy="5852160"/>
          </a:xfrm>
          <a:ln w="10795">
            <a:solidFill>
              <a:schemeClr val="bg1"/>
            </a:solidFill>
            <a:prstDash val="dash"/>
            <a:miter lim="800000"/>
          </a:ln>
        </p:spPr>
        <p:txBody>
          <a:bodyPr/>
          <a:lstStyle>
            <a:lvl1pPr marL="559027" indent="-390018">
              <a:lnSpc>
                <a:spcPct val="100000"/>
              </a:lnSpc>
              <a:spcBef>
                <a:spcPts val="996"/>
              </a:spcBef>
              <a:defRPr sz="3400"/>
            </a:lvl1pPr>
            <a:lvl2pPr>
              <a:lnSpc>
                <a:spcPct val="100000"/>
              </a:lnSpc>
              <a:spcBef>
                <a:spcPts val="996"/>
              </a:spcBef>
              <a:defRPr sz="2800"/>
            </a:lvl2pPr>
            <a:lvl3pPr>
              <a:lnSpc>
                <a:spcPct val="100000"/>
              </a:lnSpc>
              <a:spcBef>
                <a:spcPts val="996"/>
              </a:spcBef>
              <a:defRPr sz="2600"/>
            </a:lvl3pPr>
            <a:lvl4pPr>
              <a:lnSpc>
                <a:spcPct val="100000"/>
              </a:lnSpc>
              <a:spcBef>
                <a:spcPts val="996"/>
              </a:spcBef>
              <a:defRPr sz="2300"/>
            </a:lvl4pPr>
            <a:lvl5pPr>
              <a:lnSpc>
                <a:spcPct val="100000"/>
              </a:lnSpc>
              <a:spcBef>
                <a:spcPts val="996"/>
              </a:spcBef>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8" name="Footer Placeholder 7"/>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9D2255F4-EDD4-4118-BCA6-8FC6FC212486}" type="slidenum">
              <a:rPr lang="en-US"/>
              <a:pPr>
                <a:defRPr/>
              </a:pPr>
              <a:t>‹#›</a:t>
            </a:fld>
            <a:endParaRPr lang="en-US"/>
          </a:p>
        </p:txBody>
      </p:sp>
    </p:spTree>
    <p:extLst>
      <p:ext uri="{BB962C8B-B14F-4D97-AF65-F5344CB8AC3E}">
        <p14:creationId xmlns:p14="http://schemas.microsoft.com/office/powerpoint/2010/main" val="353473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41754" y="390144"/>
            <a:ext cx="10663936" cy="16256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4" name="Footer Placeholder 3"/>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46EE84DC-29FF-4EF3-AC46-A6A4975E9EF7}" type="slidenum">
              <a:rPr lang="en-US"/>
              <a:pPr>
                <a:defRPr/>
              </a:pPr>
              <a:t>‹#›</a:t>
            </a:fld>
            <a:endParaRPr lang="en-US"/>
          </a:p>
        </p:txBody>
      </p:sp>
    </p:spTree>
    <p:extLst>
      <p:ext uri="{BB962C8B-B14F-4D97-AF65-F5344CB8AC3E}">
        <p14:creationId xmlns:p14="http://schemas.microsoft.com/office/powerpoint/2010/main" val="264419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443038" y="0"/>
            <a:ext cx="11561762" cy="97536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3" name="Rectangle 2"/>
          <p:cNvSpPr/>
          <p:nvPr/>
        </p:nvSpPr>
        <p:spPr bwMode="invGray">
          <a:xfrm>
            <a:off x="1443038" y="0"/>
            <a:ext cx="104775" cy="97536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4" name="Date Placeholder 1"/>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5" name="Footer Placeholder 2"/>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6" name="Slide Number Placeholder 3"/>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77E3F0D3-5CEB-43C5-9A35-C364D5868E66}" type="slidenum">
              <a:rPr lang="en-US"/>
              <a:pPr>
                <a:defRPr/>
              </a:pPr>
              <a:t>‹#›</a:t>
            </a:fld>
            <a:endParaRPr lang="en-US"/>
          </a:p>
        </p:txBody>
      </p:sp>
    </p:spTree>
    <p:extLst>
      <p:ext uri="{BB962C8B-B14F-4D97-AF65-F5344CB8AC3E}">
        <p14:creationId xmlns:p14="http://schemas.microsoft.com/office/powerpoint/2010/main" val="211556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308308"/>
            <a:ext cx="5418667" cy="1652693"/>
          </a:xfrm>
          <a:ln>
            <a:noFill/>
          </a:ln>
        </p:spPr>
        <p:txBody>
          <a:bodyPr anchor="b"/>
          <a:lstStyle>
            <a:lvl1pPr algn="l">
              <a:lnSpc>
                <a:spcPts val="2844"/>
              </a:lnSpc>
              <a:buNone/>
              <a:defRPr sz="31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650240" y="2001016"/>
            <a:ext cx="5418667" cy="993422"/>
          </a:xfrm>
        </p:spPr>
        <p:txBody>
          <a:bodyPr/>
          <a:lstStyle>
            <a:lvl1pPr marL="65003" indent="0">
              <a:lnSpc>
                <a:spcPct val="100000"/>
              </a:lnSpc>
              <a:spcBef>
                <a:spcPts val="0"/>
              </a:spcBef>
              <a:buNone/>
              <a:defRPr sz="2000"/>
            </a:lvl1pPr>
            <a:lvl2pPr>
              <a:buNone/>
              <a:defRPr sz="1700"/>
            </a:lvl2pPr>
            <a:lvl3pPr>
              <a:buNone/>
              <a:defRPr sz="1400"/>
            </a:lvl3pPr>
            <a:lvl4pPr>
              <a:buNone/>
              <a:defRPr sz="1300"/>
            </a:lvl4pPr>
            <a:lvl5pPr>
              <a:buNone/>
              <a:defRPr sz="1300"/>
            </a:lvl5pPr>
            <a:extLst/>
          </a:lstStyle>
          <a:p>
            <a:pPr lvl="0"/>
            <a:r>
              <a:rPr lang="en-US" smtClean="0"/>
              <a:t>Click to edit Master text styles</a:t>
            </a:r>
          </a:p>
        </p:txBody>
      </p:sp>
      <p:sp>
        <p:nvSpPr>
          <p:cNvPr id="4" name="Content Placeholder 3"/>
          <p:cNvSpPr>
            <a:spLocks noGrp="1"/>
          </p:cNvSpPr>
          <p:nvPr>
            <p:ph sz="half" idx="1"/>
          </p:nvPr>
        </p:nvSpPr>
        <p:spPr>
          <a:xfrm>
            <a:off x="650240" y="3034455"/>
            <a:ext cx="11595947" cy="5678312"/>
          </a:xfrm>
        </p:spPr>
        <p:txBody>
          <a:bodyPr/>
          <a:lstStyle>
            <a:lvl1pPr>
              <a:defRPr sz="4600"/>
            </a:lvl1pPr>
            <a:lvl2pPr>
              <a:defRPr sz="4000"/>
            </a:lvl2pPr>
            <a:lvl3pPr>
              <a:defRPr sz="3400"/>
            </a:lvl3pPr>
            <a:lvl4pPr>
              <a:defRPr sz="2800"/>
            </a:lvl4pPr>
            <a:lvl5pPr>
              <a:defRPr sz="2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6" name="Footer Placeholder 5"/>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06DC555E-9BD6-49D4-BAAB-A0C26F5ADC1E}" type="slidenum">
              <a:rPr lang="en-US"/>
              <a:pPr>
                <a:defRPr/>
              </a:pPr>
              <a:t>‹#›</a:t>
            </a:fld>
            <a:endParaRPr lang="en-US"/>
          </a:p>
        </p:txBody>
      </p:sp>
    </p:spTree>
    <p:extLst>
      <p:ext uri="{BB962C8B-B14F-4D97-AF65-F5344CB8AC3E}">
        <p14:creationId xmlns:p14="http://schemas.microsoft.com/office/powerpoint/2010/main" val="223801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pPr>
                <a:defRPr/>
              </a:pPr>
              <a:t>‹#›</a:t>
            </a:fld>
            <a:endParaRPr lang="en-US"/>
          </a:p>
        </p:txBody>
      </p:sp>
    </p:spTree>
    <p:extLst>
      <p:ext uri="{BB962C8B-B14F-4D97-AF65-F5344CB8AC3E}">
        <p14:creationId xmlns:p14="http://schemas.microsoft.com/office/powerpoint/2010/main" val="247673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83733" y="1517227"/>
            <a:ext cx="6502400" cy="65024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30005" tIns="390018" rIns="130005" bIns="65003">
            <a:normAutofit/>
          </a:bodyPr>
          <a:lstStyle>
            <a:extLst/>
          </a:lstStyle>
          <a:p>
            <a:pPr indent="-403023" algn="l" defTabSz="1300059" fontAlgn="auto" hangingPunct="1">
              <a:lnSpc>
                <a:spcPts val="4267"/>
              </a:lnSpc>
              <a:spcBef>
                <a:spcPts val="853"/>
              </a:spcBef>
              <a:spcAft>
                <a:spcPts val="0"/>
              </a:spcAft>
              <a:buClr>
                <a:srgbClr val="D16349"/>
              </a:buClr>
              <a:buSzPct val="80000"/>
              <a:buFont typeface="Wingdings 2"/>
              <a:buNone/>
              <a:defRPr/>
            </a:pPr>
            <a:endParaRPr lang="en-US" sz="4600">
              <a:solidFill>
                <a:prstClr val="black"/>
              </a:solidFill>
              <a:latin typeface="Gill Sans MT"/>
              <a:ea typeface="+mn-ea"/>
              <a:cs typeface="+mn-cs"/>
            </a:endParaRPr>
          </a:p>
        </p:txBody>
      </p:sp>
      <p:sp>
        <p:nvSpPr>
          <p:cNvPr id="6" name="Flowchart: Process 5"/>
          <p:cNvSpPr/>
          <p:nvPr/>
        </p:nvSpPr>
        <p:spPr>
          <a:xfrm rot="19468671">
            <a:off x="563571" y="1357313"/>
            <a:ext cx="976311" cy="290512"/>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7" name="Flowchart: Process 6"/>
          <p:cNvSpPr/>
          <p:nvPr/>
        </p:nvSpPr>
        <p:spPr>
          <a:xfrm rot="2103354" flipH="1">
            <a:off x="7116763" y="1331912"/>
            <a:ext cx="922337" cy="290512"/>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a:xfrm>
            <a:off x="8372474" y="1517228"/>
            <a:ext cx="3901440" cy="2817707"/>
          </a:xfrm>
        </p:spPr>
        <p:txBody>
          <a:bodyPr anchor="b">
            <a:noAutofit/>
          </a:bodyPr>
          <a:lstStyle>
            <a:lvl1pPr algn="l">
              <a:buNone/>
              <a:defRPr sz="30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1192107" y="1625605"/>
            <a:ext cx="6285653" cy="4998444"/>
          </a:xfrm>
          <a:prstGeom prst="roundRect">
            <a:avLst>
              <a:gd name="adj" fmla="val 783"/>
            </a:avLst>
          </a:prstGeom>
          <a:solidFill>
            <a:schemeClr val="bg2"/>
          </a:solidFill>
          <a:ln w="127000">
            <a:noFill/>
            <a:miter lim="800000"/>
          </a:ln>
          <a:effectLst/>
        </p:spPr>
        <p:txBody>
          <a:bodyPr tIns="390018">
            <a:normAutofit/>
          </a:bodyPr>
          <a:lstStyle>
            <a:lvl1pPr marL="0" indent="0" algn="l" eaLnBrk="1" latinLnBrk="0" hangingPunct="1">
              <a:buNone/>
              <a:defRPr sz="46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92107" y="6827520"/>
            <a:ext cx="6285653" cy="1083733"/>
          </a:xfrm>
        </p:spPr>
        <p:txBody>
          <a:bodyPr anchor="ctr"/>
          <a:lstStyle>
            <a:lvl1pPr marL="0" indent="0" algn="l">
              <a:lnSpc>
                <a:spcPts val="2276"/>
              </a:lnSpc>
              <a:spcBef>
                <a:spcPts val="0"/>
              </a:spcBef>
              <a:buNone/>
              <a:defRPr sz="2000">
                <a:solidFill>
                  <a:srgbClr val="777777"/>
                </a:solidFill>
              </a:defRPr>
            </a:lvl1pPr>
            <a:lvl2pPr>
              <a:defRPr sz="1700"/>
            </a:lvl2pPr>
            <a:lvl3pPr>
              <a:defRPr sz="1400"/>
            </a:lvl3pPr>
            <a:lvl4pPr>
              <a:defRPr sz="1300"/>
            </a:lvl4pPr>
            <a:lvl5pPr>
              <a:defRPr sz="13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9" name="Footer Placeholder 5"/>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10" name="Slide Number Placeholder 6"/>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0C59B702-4348-4463-B1AF-3E64C7D19AB5}" type="slidenum">
              <a:rPr lang="en-US"/>
              <a:pPr>
                <a:defRPr/>
              </a:pPr>
              <a:t>‹#›</a:t>
            </a:fld>
            <a:endParaRPr lang="en-US"/>
          </a:p>
        </p:txBody>
      </p:sp>
    </p:spTree>
    <p:extLst>
      <p:ext uri="{BB962C8B-B14F-4D97-AF65-F5344CB8AC3E}">
        <p14:creationId xmlns:p14="http://schemas.microsoft.com/office/powerpoint/2010/main" val="2952847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AFE0A95F-6B4F-4EEE-A106-C7535E70BEAB}" type="slidenum">
              <a:rPr lang="en-US"/>
              <a:pPr>
                <a:defRPr/>
              </a:pPr>
              <a:t>‹#›</a:t>
            </a:fld>
            <a:endParaRPr lang="en-US"/>
          </a:p>
        </p:txBody>
      </p:sp>
    </p:spTree>
    <p:extLst>
      <p:ext uri="{BB962C8B-B14F-4D97-AF65-F5344CB8AC3E}">
        <p14:creationId xmlns:p14="http://schemas.microsoft.com/office/powerpoint/2010/main" val="262404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390607"/>
            <a:ext cx="2600960" cy="832216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625600" y="390608"/>
            <a:ext cx="7911253" cy="8322169"/>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26A3E68-68C5-4923-AE2A-DDB988785842}"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lgn="ctr" defTabSz="582434" fontAlgn="base">
              <a:spcBef>
                <a:spcPct val="0"/>
              </a:spcBef>
              <a:spcAft>
                <a:spcPct val="0"/>
              </a:spcAft>
              <a:defRPr>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582434" fontAlgn="base">
              <a:spcBef>
                <a:spcPct val="0"/>
              </a:spcBef>
              <a:spcAft>
                <a:spcPct val="0"/>
              </a:spcAft>
              <a:defRPr>
                <a:latin typeface="Helvetica Light" charset="0"/>
                <a:ea typeface="Helvetica Light" charset="0"/>
                <a:cs typeface="Helvetica Light" charset="0"/>
              </a:defRPr>
            </a:lvl1pPr>
            <a:extLst/>
          </a:lstStyle>
          <a:p>
            <a:pPr>
              <a:defRPr/>
            </a:pPr>
            <a:fld id="{333913A3-1E2C-4B0D-884F-DAAE5534A8A6}" type="slidenum">
              <a:rPr lang="en-US"/>
              <a:pPr>
                <a:defRPr/>
              </a:pPr>
              <a:t>‹#›</a:t>
            </a:fld>
            <a:endParaRPr lang="en-US"/>
          </a:p>
        </p:txBody>
      </p:sp>
    </p:spTree>
    <p:extLst>
      <p:ext uri="{BB962C8B-B14F-4D97-AF65-F5344CB8AC3E}">
        <p14:creationId xmlns:p14="http://schemas.microsoft.com/office/powerpoint/2010/main" val="50228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29" indent="0" algn="ctr">
              <a:buNone/>
              <a:defRPr>
                <a:solidFill>
                  <a:schemeClr val="tx1">
                    <a:tint val="75000"/>
                  </a:schemeClr>
                </a:solidFill>
              </a:defRPr>
            </a:lvl2pPr>
            <a:lvl3pPr marL="1300059" indent="0" algn="ctr">
              <a:buNone/>
              <a:defRPr>
                <a:solidFill>
                  <a:schemeClr val="tx1">
                    <a:tint val="75000"/>
                  </a:schemeClr>
                </a:solidFill>
              </a:defRPr>
            </a:lvl3pPr>
            <a:lvl4pPr marL="1950092" indent="0" algn="ctr">
              <a:buNone/>
              <a:defRPr>
                <a:solidFill>
                  <a:schemeClr val="tx1">
                    <a:tint val="75000"/>
                  </a:schemeClr>
                </a:solidFill>
              </a:defRPr>
            </a:lvl4pPr>
            <a:lvl5pPr marL="2600122" indent="0" algn="ctr">
              <a:buNone/>
              <a:defRPr>
                <a:solidFill>
                  <a:schemeClr val="tx1">
                    <a:tint val="75000"/>
                  </a:schemeClr>
                </a:solidFill>
              </a:defRPr>
            </a:lvl5pPr>
            <a:lvl6pPr marL="3250151" indent="0" algn="ctr">
              <a:buNone/>
              <a:defRPr>
                <a:solidFill>
                  <a:schemeClr val="tx1">
                    <a:tint val="75000"/>
                  </a:schemeClr>
                </a:solidFill>
              </a:defRPr>
            </a:lvl6pPr>
            <a:lvl7pPr marL="3900184" indent="0" algn="ctr">
              <a:buNone/>
              <a:defRPr>
                <a:solidFill>
                  <a:schemeClr val="tx1">
                    <a:tint val="75000"/>
                  </a:schemeClr>
                </a:solidFill>
              </a:defRPr>
            </a:lvl7pPr>
            <a:lvl8pPr marL="4550209" indent="0" algn="ctr">
              <a:buNone/>
              <a:defRPr>
                <a:solidFill>
                  <a:schemeClr val="tx1">
                    <a:tint val="75000"/>
                  </a:schemeClr>
                </a:solidFill>
              </a:defRPr>
            </a:lvl8pPr>
            <a:lvl9pPr marL="52002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5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18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1"/>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1"/>
            <a:ext cx="11054080" cy="2133599"/>
          </a:xfrm>
        </p:spPr>
        <p:txBody>
          <a:bodyPr anchor="b"/>
          <a:lstStyle>
            <a:lvl1pPr marL="0" indent="0">
              <a:buNone/>
              <a:defRPr sz="2800">
                <a:solidFill>
                  <a:schemeClr val="tx1">
                    <a:tint val="75000"/>
                  </a:schemeClr>
                </a:solidFill>
              </a:defRPr>
            </a:lvl1pPr>
            <a:lvl2pPr marL="650029" indent="0">
              <a:buNone/>
              <a:defRPr sz="2600">
                <a:solidFill>
                  <a:schemeClr val="tx1">
                    <a:tint val="75000"/>
                  </a:schemeClr>
                </a:solidFill>
              </a:defRPr>
            </a:lvl2pPr>
            <a:lvl3pPr marL="1300059" indent="0">
              <a:buNone/>
              <a:defRPr sz="2300">
                <a:solidFill>
                  <a:schemeClr val="tx1">
                    <a:tint val="75000"/>
                  </a:schemeClr>
                </a:solidFill>
              </a:defRPr>
            </a:lvl3pPr>
            <a:lvl4pPr marL="1950092" indent="0">
              <a:buNone/>
              <a:defRPr sz="2000">
                <a:solidFill>
                  <a:schemeClr val="tx1">
                    <a:tint val="75000"/>
                  </a:schemeClr>
                </a:solidFill>
              </a:defRPr>
            </a:lvl4pPr>
            <a:lvl5pPr marL="2600122" indent="0">
              <a:buNone/>
              <a:defRPr sz="2000">
                <a:solidFill>
                  <a:schemeClr val="tx1">
                    <a:tint val="75000"/>
                  </a:schemeClr>
                </a:solidFill>
              </a:defRPr>
            </a:lvl5pPr>
            <a:lvl6pPr marL="3250151" indent="0">
              <a:buNone/>
              <a:defRPr sz="2000">
                <a:solidFill>
                  <a:schemeClr val="tx1">
                    <a:tint val="75000"/>
                  </a:schemeClr>
                </a:solidFill>
              </a:defRPr>
            </a:lvl6pPr>
            <a:lvl7pPr marL="3900184" indent="0">
              <a:buNone/>
              <a:defRPr sz="2000">
                <a:solidFill>
                  <a:schemeClr val="tx1">
                    <a:tint val="75000"/>
                  </a:schemeClr>
                </a:solidFill>
              </a:defRPr>
            </a:lvl7pPr>
            <a:lvl8pPr marL="4550209" indent="0">
              <a:buNone/>
              <a:defRPr sz="2000">
                <a:solidFill>
                  <a:schemeClr val="tx1">
                    <a:tint val="75000"/>
                  </a:schemeClr>
                </a:solidFill>
              </a:defRPr>
            </a:lvl8pPr>
            <a:lvl9pPr marL="520024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99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547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12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94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0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5" name="Rectangle 4"/>
          <p:cNvSpPr/>
          <p:nvPr/>
        </p:nvSpPr>
        <p:spPr>
          <a:xfrm>
            <a:off x="217491" y="219083"/>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3" name="Text Placeholder 2"/>
          <p:cNvSpPr>
            <a:spLocks noGrp="1"/>
          </p:cNvSpPr>
          <p:nvPr>
            <p:ph type="body" idx="1"/>
          </p:nvPr>
        </p:nvSpPr>
        <p:spPr>
          <a:xfrm>
            <a:off x="10187101" y="4113461"/>
            <a:ext cx="2275841" cy="2340864"/>
          </a:xfrm>
        </p:spPr>
        <p:txBody>
          <a:bodyPr anchor="ctr"/>
          <a:lstStyle>
            <a:lvl1pPr marL="0" indent="0">
              <a:buNone/>
              <a:defRPr sz="2800">
                <a:solidFill>
                  <a:schemeClr val="bg2"/>
                </a:solidFill>
              </a:defRPr>
            </a:lvl1pPr>
            <a:lvl2pPr marL="650029" indent="0">
              <a:buNone/>
              <a:defRPr sz="2600">
                <a:solidFill>
                  <a:schemeClr val="tx1">
                    <a:tint val="75000"/>
                  </a:schemeClr>
                </a:solidFill>
              </a:defRPr>
            </a:lvl2pPr>
            <a:lvl3pPr marL="1300059" indent="0">
              <a:buNone/>
              <a:defRPr sz="2300">
                <a:solidFill>
                  <a:schemeClr val="tx1">
                    <a:tint val="75000"/>
                  </a:schemeClr>
                </a:solidFill>
              </a:defRPr>
            </a:lvl3pPr>
            <a:lvl4pPr marL="1950092" indent="0">
              <a:buNone/>
              <a:defRPr sz="2000">
                <a:solidFill>
                  <a:schemeClr val="tx1">
                    <a:tint val="75000"/>
                  </a:schemeClr>
                </a:solidFill>
              </a:defRPr>
            </a:lvl4pPr>
            <a:lvl5pPr marL="2600122" indent="0">
              <a:buNone/>
              <a:defRPr sz="2000">
                <a:solidFill>
                  <a:schemeClr val="tx1">
                    <a:tint val="75000"/>
                  </a:schemeClr>
                </a:solidFill>
              </a:defRPr>
            </a:lvl5pPr>
            <a:lvl6pPr marL="3250151" indent="0">
              <a:buNone/>
              <a:defRPr sz="2000">
                <a:solidFill>
                  <a:schemeClr val="tx1">
                    <a:tint val="75000"/>
                  </a:schemeClr>
                </a:solidFill>
              </a:defRPr>
            </a:lvl6pPr>
            <a:lvl7pPr marL="3900184" indent="0">
              <a:buNone/>
              <a:defRPr sz="2000">
                <a:solidFill>
                  <a:schemeClr val="tx1">
                    <a:tint val="75000"/>
                  </a:schemeClr>
                </a:solidFill>
              </a:defRPr>
            </a:lvl7pPr>
            <a:lvl8pPr marL="4550209" indent="0">
              <a:buNone/>
              <a:defRPr sz="2000">
                <a:solidFill>
                  <a:schemeClr val="tx1">
                    <a:tint val="75000"/>
                  </a:schemeClr>
                </a:solidFill>
              </a:defRPr>
            </a:lvl8pPr>
            <a:lvl9pPr marL="5200243" indent="0">
              <a:buNone/>
              <a:defRPr sz="20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6000"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pPr>
                <a:defRPr/>
              </a:pPr>
              <a:t>‹#›</a:t>
            </a:fld>
            <a:endParaRPr 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110570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7"/>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64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29" indent="0">
              <a:buNone/>
              <a:defRPr sz="4000"/>
            </a:lvl2pPr>
            <a:lvl3pPr marL="1300059" indent="0">
              <a:buNone/>
              <a:defRPr sz="3400"/>
            </a:lvl3pPr>
            <a:lvl4pPr marL="1950092" indent="0">
              <a:buNone/>
              <a:defRPr sz="2800"/>
            </a:lvl4pPr>
            <a:lvl5pPr marL="2600122" indent="0">
              <a:buNone/>
              <a:defRPr sz="2800"/>
            </a:lvl5pPr>
            <a:lvl6pPr marL="3250151" indent="0">
              <a:buNone/>
              <a:defRPr sz="2800"/>
            </a:lvl6pPr>
            <a:lvl7pPr marL="3900184" indent="0">
              <a:buNone/>
              <a:defRPr sz="2800"/>
            </a:lvl7pPr>
            <a:lvl8pPr marL="4550209" indent="0">
              <a:buNone/>
              <a:defRPr sz="2800"/>
            </a:lvl8pPr>
            <a:lvl9pPr marL="5200243"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55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995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5"/>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5"/>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AC926-2EC2-47CA-A3C8-69C4BD7B44CD}"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793A8-0327-4620-A6EE-102CADF5C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252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5" name="Rectangle 4"/>
          <p:cNvSpPr/>
          <p:nvPr/>
        </p:nvSpPr>
        <p:spPr>
          <a:xfrm>
            <a:off x="217491" y="219104"/>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0">
                <a:solidFill>
                  <a:srgbClr val="FFFFFF"/>
                </a:solidFill>
              </a:defRPr>
            </a:lvl1pPr>
            <a:lvl2pPr marL="649524" indent="0" algn="ctr">
              <a:buNone/>
              <a:defRPr>
                <a:solidFill>
                  <a:schemeClr val="tx1">
                    <a:tint val="75000"/>
                  </a:schemeClr>
                </a:solidFill>
              </a:defRPr>
            </a:lvl2pPr>
            <a:lvl3pPr marL="1299059" indent="0" algn="ctr">
              <a:buNone/>
              <a:defRPr>
                <a:solidFill>
                  <a:schemeClr val="tx1">
                    <a:tint val="75000"/>
                  </a:schemeClr>
                </a:solidFill>
              </a:defRPr>
            </a:lvl3pPr>
            <a:lvl4pPr marL="1948599" indent="0" algn="ctr">
              <a:buNone/>
              <a:defRPr>
                <a:solidFill>
                  <a:schemeClr val="tx1">
                    <a:tint val="75000"/>
                  </a:schemeClr>
                </a:solidFill>
              </a:defRPr>
            </a:lvl4pPr>
            <a:lvl5pPr marL="2598128" indent="0" algn="ctr">
              <a:buNone/>
              <a:defRPr>
                <a:solidFill>
                  <a:schemeClr val="tx1">
                    <a:tint val="75000"/>
                  </a:schemeClr>
                </a:solidFill>
              </a:defRPr>
            </a:lvl5pPr>
            <a:lvl6pPr marL="3247655" indent="0" algn="ctr">
              <a:buNone/>
              <a:defRPr>
                <a:solidFill>
                  <a:schemeClr val="tx1">
                    <a:tint val="75000"/>
                  </a:schemeClr>
                </a:solidFill>
              </a:defRPr>
            </a:lvl6pPr>
            <a:lvl7pPr marL="3897194" indent="0" algn="ctr">
              <a:buNone/>
              <a:defRPr>
                <a:solidFill>
                  <a:schemeClr val="tx1">
                    <a:tint val="75000"/>
                  </a:schemeClr>
                </a:solidFill>
              </a:defRPr>
            </a:lvl7pPr>
            <a:lvl8pPr marL="4546718" indent="0" algn="ctr">
              <a:buNone/>
              <a:defRPr>
                <a:solidFill>
                  <a:schemeClr val="tx1">
                    <a:tint val="75000"/>
                  </a:schemeClr>
                </a:solidFill>
              </a:defRPr>
            </a:lvl8pPr>
            <a:lvl9pPr marL="5196254"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6000"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3071337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62257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5" name="Rectangle 4"/>
          <p:cNvSpPr/>
          <p:nvPr/>
        </p:nvSpPr>
        <p:spPr>
          <a:xfrm>
            <a:off x="217491" y="219104"/>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3" name="Text Placeholder 2"/>
          <p:cNvSpPr>
            <a:spLocks noGrp="1"/>
          </p:cNvSpPr>
          <p:nvPr>
            <p:ph type="body" idx="1"/>
          </p:nvPr>
        </p:nvSpPr>
        <p:spPr>
          <a:xfrm>
            <a:off x="10187123" y="4113461"/>
            <a:ext cx="2275841" cy="2340864"/>
          </a:xfrm>
        </p:spPr>
        <p:txBody>
          <a:bodyPr anchor="ctr"/>
          <a:lstStyle>
            <a:lvl1pPr marL="0" indent="0">
              <a:buNone/>
              <a:defRPr sz="2800">
                <a:solidFill>
                  <a:schemeClr val="bg2"/>
                </a:solidFill>
              </a:defRPr>
            </a:lvl1pPr>
            <a:lvl2pPr marL="649524" indent="0">
              <a:buNone/>
              <a:defRPr sz="2600">
                <a:solidFill>
                  <a:schemeClr val="tx1">
                    <a:tint val="75000"/>
                  </a:schemeClr>
                </a:solidFill>
              </a:defRPr>
            </a:lvl2pPr>
            <a:lvl3pPr marL="1299059" indent="0">
              <a:buNone/>
              <a:defRPr sz="2300">
                <a:solidFill>
                  <a:schemeClr val="tx1">
                    <a:tint val="75000"/>
                  </a:schemeClr>
                </a:solidFill>
              </a:defRPr>
            </a:lvl3pPr>
            <a:lvl4pPr marL="1948599" indent="0">
              <a:buNone/>
              <a:defRPr sz="2000">
                <a:solidFill>
                  <a:schemeClr val="tx1">
                    <a:tint val="75000"/>
                  </a:schemeClr>
                </a:solidFill>
              </a:defRPr>
            </a:lvl4pPr>
            <a:lvl5pPr marL="2598128" indent="0">
              <a:buNone/>
              <a:defRPr sz="2000">
                <a:solidFill>
                  <a:schemeClr val="tx1">
                    <a:tint val="75000"/>
                  </a:schemeClr>
                </a:solidFill>
              </a:defRPr>
            </a:lvl5pPr>
            <a:lvl6pPr marL="3247655" indent="0">
              <a:buNone/>
              <a:defRPr sz="2000">
                <a:solidFill>
                  <a:schemeClr val="tx1">
                    <a:tint val="75000"/>
                  </a:schemeClr>
                </a:solidFill>
              </a:defRPr>
            </a:lvl6pPr>
            <a:lvl7pPr marL="3897194" indent="0">
              <a:buNone/>
              <a:defRPr sz="2000">
                <a:solidFill>
                  <a:schemeClr val="tx1">
                    <a:tint val="75000"/>
                  </a:schemeClr>
                </a:solidFill>
              </a:defRPr>
            </a:lvl7pPr>
            <a:lvl8pPr marL="4546718" indent="0">
              <a:buNone/>
              <a:defRPr sz="2000">
                <a:solidFill>
                  <a:schemeClr val="tx1">
                    <a:tint val="75000"/>
                  </a:schemeClr>
                </a:solidFill>
              </a:defRPr>
            </a:lvl8pPr>
            <a:lvl9pPr marL="5196254" indent="0">
              <a:buNone/>
              <a:defRPr sz="20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6000"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66565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309150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00" b="0">
                <a:solidFill>
                  <a:schemeClr val="tx2"/>
                </a:solidFill>
              </a:defRPr>
            </a:lvl1pPr>
            <a:lvl2pPr marL="649524" indent="0">
              <a:buNone/>
              <a:defRPr sz="2800" b="1"/>
            </a:lvl2pPr>
            <a:lvl3pPr marL="1299059" indent="0">
              <a:buNone/>
              <a:defRPr sz="2600" b="1"/>
            </a:lvl3pPr>
            <a:lvl4pPr marL="1948599" indent="0">
              <a:buNone/>
              <a:defRPr sz="2300" b="1"/>
            </a:lvl4pPr>
            <a:lvl5pPr marL="2598128" indent="0">
              <a:buNone/>
              <a:defRPr sz="2300" b="1"/>
            </a:lvl5pPr>
            <a:lvl6pPr marL="3247655" indent="0">
              <a:buNone/>
              <a:defRPr sz="2300" b="1"/>
            </a:lvl6pPr>
            <a:lvl7pPr marL="3897194" indent="0">
              <a:buNone/>
              <a:defRPr sz="2300" b="1"/>
            </a:lvl7pPr>
            <a:lvl8pPr marL="4546718" indent="0">
              <a:buNone/>
              <a:defRPr sz="2300" b="1"/>
            </a:lvl8pPr>
            <a:lvl9pPr marL="519625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00" b="0">
                <a:solidFill>
                  <a:schemeClr val="tx2"/>
                </a:solidFill>
              </a:defRPr>
            </a:lvl1pPr>
            <a:lvl2pPr marL="649524" indent="0">
              <a:buNone/>
              <a:defRPr sz="2800" b="1"/>
            </a:lvl2pPr>
            <a:lvl3pPr marL="1299059" indent="0">
              <a:buNone/>
              <a:defRPr sz="2600" b="1"/>
            </a:lvl3pPr>
            <a:lvl4pPr marL="1948599" indent="0">
              <a:buNone/>
              <a:defRPr sz="2300" b="1"/>
            </a:lvl4pPr>
            <a:lvl5pPr marL="2598128" indent="0">
              <a:buNone/>
              <a:defRPr sz="2300" b="1"/>
            </a:lvl5pPr>
            <a:lvl6pPr marL="3247655" indent="0">
              <a:buNone/>
              <a:defRPr sz="2300" b="1"/>
            </a:lvl6pPr>
            <a:lvl7pPr marL="3897194" indent="0">
              <a:buNone/>
              <a:defRPr sz="2300" b="1"/>
            </a:lvl7pPr>
            <a:lvl8pPr marL="4546718" indent="0">
              <a:buNone/>
              <a:defRPr sz="2300" b="1"/>
            </a:lvl8pPr>
            <a:lvl9pPr marL="519625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554353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7750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pPr>
                <a:defRPr/>
              </a:pPr>
              <a:t>11/5/2015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pPr>
                <a:defRPr/>
              </a:pPr>
              <a:t>‹#›</a:t>
            </a:fld>
            <a:endParaRPr lang="en-US"/>
          </a:p>
        </p:txBody>
      </p:sp>
    </p:spTree>
    <p:extLst>
      <p:ext uri="{BB962C8B-B14F-4D97-AF65-F5344CB8AC3E}">
        <p14:creationId xmlns:p14="http://schemas.microsoft.com/office/powerpoint/2010/main" val="207946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2"/>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87376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6" name="Rectangle 5"/>
          <p:cNvSpPr/>
          <p:nvPr/>
        </p:nvSpPr>
        <p:spPr>
          <a:xfrm>
            <a:off x="9971089" y="214342"/>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3" name="Content Placeholder 2"/>
          <p:cNvSpPr>
            <a:spLocks noGrp="1"/>
          </p:cNvSpPr>
          <p:nvPr>
            <p:ph idx="1"/>
          </p:nvPr>
        </p:nvSpPr>
        <p:spPr>
          <a:xfrm>
            <a:off x="866988" y="433524"/>
            <a:ext cx="834474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2000">
                <a:solidFill>
                  <a:srgbClr val="FFFFFF"/>
                </a:solidFill>
              </a:defRPr>
            </a:lvl1pPr>
            <a:lvl2pPr marL="649524" indent="0">
              <a:buNone/>
              <a:defRPr sz="1700"/>
            </a:lvl2pPr>
            <a:lvl3pPr marL="1299059" indent="0">
              <a:buNone/>
              <a:defRPr sz="1400"/>
            </a:lvl3pPr>
            <a:lvl4pPr marL="1948599" indent="0">
              <a:buNone/>
              <a:defRPr sz="1300"/>
            </a:lvl4pPr>
            <a:lvl5pPr marL="2598128" indent="0">
              <a:buNone/>
              <a:defRPr sz="1300"/>
            </a:lvl5pPr>
            <a:lvl6pPr marL="3247655" indent="0">
              <a:buNone/>
              <a:defRPr sz="1300"/>
            </a:lvl6pPr>
            <a:lvl7pPr marL="3897194" indent="0">
              <a:buNone/>
              <a:defRPr sz="1300"/>
            </a:lvl7pPr>
            <a:lvl8pPr marL="4546718" indent="0">
              <a:buNone/>
              <a:defRPr sz="1300"/>
            </a:lvl8pPr>
            <a:lvl9pPr marL="5196254" indent="0">
              <a:buNone/>
              <a:defRPr sz="130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00"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385982305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useBgFill="1">
        <p:nvSpPr>
          <p:cNvPr id="6" name="Rectangle 5"/>
          <p:cNvSpPr/>
          <p:nvPr/>
        </p:nvSpPr>
        <p:spPr>
          <a:xfrm>
            <a:off x="9971089" y="214342"/>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600"/>
            </a:lvl1pPr>
            <a:lvl2pPr marL="649524" indent="0">
              <a:buNone/>
              <a:defRPr sz="4000"/>
            </a:lvl2pPr>
            <a:lvl3pPr marL="1299059" indent="0">
              <a:buNone/>
              <a:defRPr sz="3400"/>
            </a:lvl3pPr>
            <a:lvl4pPr marL="1948599" indent="0">
              <a:buNone/>
              <a:defRPr sz="2800"/>
            </a:lvl4pPr>
            <a:lvl5pPr marL="2598128" indent="0">
              <a:buNone/>
              <a:defRPr sz="2800"/>
            </a:lvl5pPr>
            <a:lvl6pPr marL="3247655" indent="0">
              <a:buNone/>
              <a:defRPr sz="2800"/>
            </a:lvl6pPr>
            <a:lvl7pPr marL="3897194" indent="0">
              <a:buNone/>
              <a:defRPr sz="2800"/>
            </a:lvl7pPr>
            <a:lvl8pPr marL="4546718" indent="0">
              <a:buNone/>
              <a:defRPr sz="2800"/>
            </a:lvl8pPr>
            <a:lvl9pPr marL="5196254" indent="0">
              <a:buNone/>
              <a:defRPr sz="2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2000">
                <a:solidFill>
                  <a:schemeClr val="tx1"/>
                </a:solidFill>
              </a:defRPr>
            </a:lvl1pPr>
            <a:lvl2pPr marL="649524" indent="0">
              <a:buNone/>
              <a:defRPr sz="1700"/>
            </a:lvl2pPr>
            <a:lvl3pPr marL="1299059" indent="0">
              <a:buNone/>
              <a:defRPr sz="1400"/>
            </a:lvl3pPr>
            <a:lvl4pPr marL="1948599" indent="0">
              <a:buNone/>
              <a:defRPr sz="1300"/>
            </a:lvl4pPr>
            <a:lvl5pPr marL="2598128" indent="0">
              <a:buNone/>
              <a:defRPr sz="1300"/>
            </a:lvl5pPr>
            <a:lvl6pPr marL="3247655" indent="0">
              <a:buNone/>
              <a:defRPr sz="1300"/>
            </a:lvl6pPr>
            <a:lvl7pPr marL="3897194" indent="0">
              <a:buNone/>
              <a:defRPr sz="1300"/>
            </a:lvl7pPr>
            <a:lvl8pPr marL="4546718" indent="0">
              <a:buNone/>
              <a:defRPr sz="1300"/>
            </a:lvl8pPr>
            <a:lvl9pPr marL="5196254" indent="0">
              <a:buNone/>
              <a:defRPr sz="130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00"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178671292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032756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9"/>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5" name="Rectangle 4"/>
          <p:cNvSpPr/>
          <p:nvPr/>
        </p:nvSpPr>
        <p:spPr>
          <a:xfrm>
            <a:off x="9971087" y="209579"/>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2" name="Vertical Title 1"/>
          <p:cNvSpPr>
            <a:spLocks noGrp="1"/>
          </p:cNvSpPr>
          <p:nvPr>
            <p:ph type="title" orient="vert"/>
          </p:nvPr>
        </p:nvSpPr>
        <p:spPr>
          <a:xfrm>
            <a:off x="10187095" y="390627"/>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2409925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5" name="Rectangle 4"/>
          <p:cNvSpPr/>
          <p:nvPr/>
        </p:nvSpPr>
        <p:spPr>
          <a:xfrm>
            <a:off x="217491" y="219094"/>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0">
                <a:solidFill>
                  <a:srgbClr val="FFFFFF"/>
                </a:solidFill>
              </a:defRPr>
            </a:lvl1pPr>
            <a:lvl2pPr marL="649759" indent="0" algn="ctr">
              <a:buNone/>
              <a:defRPr>
                <a:solidFill>
                  <a:schemeClr val="tx1">
                    <a:tint val="75000"/>
                  </a:schemeClr>
                </a:solidFill>
              </a:defRPr>
            </a:lvl2pPr>
            <a:lvl3pPr marL="1299525" indent="0" algn="ctr">
              <a:buNone/>
              <a:defRPr>
                <a:solidFill>
                  <a:schemeClr val="tx1">
                    <a:tint val="75000"/>
                  </a:schemeClr>
                </a:solidFill>
              </a:defRPr>
            </a:lvl3pPr>
            <a:lvl4pPr marL="1949296" indent="0" algn="ctr">
              <a:buNone/>
              <a:defRPr>
                <a:solidFill>
                  <a:schemeClr val="tx1">
                    <a:tint val="75000"/>
                  </a:schemeClr>
                </a:solidFill>
              </a:defRPr>
            </a:lvl4pPr>
            <a:lvl5pPr marL="2599058" indent="0" algn="ctr">
              <a:buNone/>
              <a:defRPr>
                <a:solidFill>
                  <a:schemeClr val="tx1">
                    <a:tint val="75000"/>
                  </a:schemeClr>
                </a:solidFill>
              </a:defRPr>
            </a:lvl5pPr>
            <a:lvl6pPr marL="3248820" indent="0" algn="ctr">
              <a:buNone/>
              <a:defRPr>
                <a:solidFill>
                  <a:schemeClr val="tx1">
                    <a:tint val="75000"/>
                  </a:schemeClr>
                </a:solidFill>
              </a:defRPr>
            </a:lvl6pPr>
            <a:lvl7pPr marL="3898589" indent="0" algn="ctr">
              <a:buNone/>
              <a:defRPr>
                <a:solidFill>
                  <a:schemeClr val="tx1">
                    <a:tint val="75000"/>
                  </a:schemeClr>
                </a:solidFill>
              </a:defRPr>
            </a:lvl7pPr>
            <a:lvl8pPr marL="4548344" indent="0" algn="ctr">
              <a:buNone/>
              <a:defRPr>
                <a:solidFill>
                  <a:schemeClr val="tx1">
                    <a:tint val="75000"/>
                  </a:schemeClr>
                </a:solidFill>
              </a:defRPr>
            </a:lvl8pPr>
            <a:lvl9pPr marL="5198115"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6000"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3424020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64858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5" name="Rectangle 4"/>
          <p:cNvSpPr/>
          <p:nvPr/>
        </p:nvSpPr>
        <p:spPr>
          <a:xfrm>
            <a:off x="217491" y="219094"/>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3" name="Text Placeholder 2"/>
          <p:cNvSpPr>
            <a:spLocks noGrp="1"/>
          </p:cNvSpPr>
          <p:nvPr>
            <p:ph type="body" idx="1"/>
          </p:nvPr>
        </p:nvSpPr>
        <p:spPr>
          <a:xfrm>
            <a:off x="10187113" y="4113461"/>
            <a:ext cx="2275841" cy="2340864"/>
          </a:xfrm>
        </p:spPr>
        <p:txBody>
          <a:bodyPr anchor="ctr"/>
          <a:lstStyle>
            <a:lvl1pPr marL="0" indent="0">
              <a:buNone/>
              <a:defRPr sz="2800">
                <a:solidFill>
                  <a:schemeClr val="bg2"/>
                </a:solidFill>
              </a:defRPr>
            </a:lvl1pPr>
            <a:lvl2pPr marL="649759" indent="0">
              <a:buNone/>
              <a:defRPr sz="2600">
                <a:solidFill>
                  <a:schemeClr val="tx1">
                    <a:tint val="75000"/>
                  </a:schemeClr>
                </a:solidFill>
              </a:defRPr>
            </a:lvl2pPr>
            <a:lvl3pPr marL="1299525" indent="0">
              <a:buNone/>
              <a:defRPr sz="2300">
                <a:solidFill>
                  <a:schemeClr val="tx1">
                    <a:tint val="75000"/>
                  </a:schemeClr>
                </a:solidFill>
              </a:defRPr>
            </a:lvl3pPr>
            <a:lvl4pPr marL="1949296" indent="0">
              <a:buNone/>
              <a:defRPr sz="2000">
                <a:solidFill>
                  <a:schemeClr val="tx1">
                    <a:tint val="75000"/>
                  </a:schemeClr>
                </a:solidFill>
              </a:defRPr>
            </a:lvl4pPr>
            <a:lvl5pPr marL="2599058" indent="0">
              <a:buNone/>
              <a:defRPr sz="2000">
                <a:solidFill>
                  <a:schemeClr val="tx1">
                    <a:tint val="75000"/>
                  </a:schemeClr>
                </a:solidFill>
              </a:defRPr>
            </a:lvl5pPr>
            <a:lvl6pPr marL="3248820" indent="0">
              <a:buNone/>
              <a:defRPr sz="2000">
                <a:solidFill>
                  <a:schemeClr val="tx1">
                    <a:tint val="75000"/>
                  </a:schemeClr>
                </a:solidFill>
              </a:defRPr>
            </a:lvl6pPr>
            <a:lvl7pPr marL="3898589" indent="0">
              <a:buNone/>
              <a:defRPr sz="2000">
                <a:solidFill>
                  <a:schemeClr val="tx1">
                    <a:tint val="75000"/>
                  </a:schemeClr>
                </a:solidFill>
              </a:defRPr>
            </a:lvl7pPr>
            <a:lvl8pPr marL="4548344" indent="0">
              <a:buNone/>
              <a:defRPr sz="2000">
                <a:solidFill>
                  <a:schemeClr val="tx1">
                    <a:tint val="75000"/>
                  </a:schemeClr>
                </a:solidFill>
              </a:defRPr>
            </a:lvl8pPr>
            <a:lvl9pPr marL="5198115" indent="0">
              <a:buNone/>
              <a:defRPr sz="20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6000"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905875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86451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00" b="0">
                <a:solidFill>
                  <a:schemeClr val="tx2"/>
                </a:solidFill>
              </a:defRPr>
            </a:lvl1pPr>
            <a:lvl2pPr marL="649759" indent="0">
              <a:buNone/>
              <a:defRPr sz="2800" b="1"/>
            </a:lvl2pPr>
            <a:lvl3pPr marL="1299525" indent="0">
              <a:buNone/>
              <a:defRPr sz="2600" b="1"/>
            </a:lvl3pPr>
            <a:lvl4pPr marL="1949296" indent="0">
              <a:buNone/>
              <a:defRPr sz="2300" b="1"/>
            </a:lvl4pPr>
            <a:lvl5pPr marL="2599058" indent="0">
              <a:buNone/>
              <a:defRPr sz="2300" b="1"/>
            </a:lvl5pPr>
            <a:lvl6pPr marL="3248820" indent="0">
              <a:buNone/>
              <a:defRPr sz="2300" b="1"/>
            </a:lvl6pPr>
            <a:lvl7pPr marL="3898589" indent="0">
              <a:buNone/>
              <a:defRPr sz="2300" b="1"/>
            </a:lvl7pPr>
            <a:lvl8pPr marL="4548344" indent="0">
              <a:buNone/>
              <a:defRPr sz="2300" b="1"/>
            </a:lvl8pPr>
            <a:lvl9pPr marL="519811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00" b="0">
                <a:solidFill>
                  <a:schemeClr val="tx2"/>
                </a:solidFill>
              </a:defRPr>
            </a:lvl1pPr>
            <a:lvl2pPr marL="649759" indent="0">
              <a:buNone/>
              <a:defRPr sz="2800" b="1"/>
            </a:lvl2pPr>
            <a:lvl3pPr marL="1299525" indent="0">
              <a:buNone/>
              <a:defRPr sz="2600" b="1"/>
            </a:lvl3pPr>
            <a:lvl4pPr marL="1949296" indent="0">
              <a:buNone/>
              <a:defRPr sz="2300" b="1"/>
            </a:lvl4pPr>
            <a:lvl5pPr marL="2599058" indent="0">
              <a:buNone/>
              <a:defRPr sz="2300" b="1"/>
            </a:lvl5pPr>
            <a:lvl6pPr marL="3248820" indent="0">
              <a:buNone/>
              <a:defRPr sz="2300" b="1"/>
            </a:lvl6pPr>
            <a:lvl7pPr marL="3898589" indent="0">
              <a:buNone/>
              <a:defRPr sz="2300" b="1"/>
            </a:lvl7pPr>
            <a:lvl8pPr marL="4548344" indent="0">
              <a:buNone/>
              <a:defRPr sz="2300" b="1"/>
            </a:lvl8pPr>
            <a:lvl9pPr marL="519811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18172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00" b="0">
                <a:solidFill>
                  <a:schemeClr val="tx2"/>
                </a:solidFill>
              </a:defRPr>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00" b="0">
                <a:solidFill>
                  <a:schemeClr val="tx2"/>
                </a:solidFill>
              </a:defRPr>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pPr>
                <a:defRPr/>
              </a:pPr>
              <a:t>11/5/2015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pPr>
                <a:defRPr/>
              </a:pPr>
              <a:t>‹#›</a:t>
            </a:fld>
            <a:endParaRPr lang="en-US"/>
          </a:p>
        </p:txBody>
      </p:sp>
    </p:spTree>
    <p:extLst>
      <p:ext uri="{BB962C8B-B14F-4D97-AF65-F5344CB8AC3E}">
        <p14:creationId xmlns:p14="http://schemas.microsoft.com/office/powerpoint/2010/main" val="91091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793503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32"/>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921282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6" name="Rectangle 5"/>
          <p:cNvSpPr/>
          <p:nvPr/>
        </p:nvSpPr>
        <p:spPr>
          <a:xfrm>
            <a:off x="9971089" y="214332"/>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3" name="Content Placeholder 2"/>
          <p:cNvSpPr>
            <a:spLocks noGrp="1"/>
          </p:cNvSpPr>
          <p:nvPr>
            <p:ph idx="1"/>
          </p:nvPr>
        </p:nvSpPr>
        <p:spPr>
          <a:xfrm>
            <a:off x="866988" y="433514"/>
            <a:ext cx="834474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2000">
                <a:solidFill>
                  <a:srgbClr val="FFFFFF"/>
                </a:solidFill>
              </a:defRPr>
            </a:lvl1pPr>
            <a:lvl2pPr marL="649759" indent="0">
              <a:buNone/>
              <a:defRPr sz="1700"/>
            </a:lvl2pPr>
            <a:lvl3pPr marL="1299525" indent="0">
              <a:buNone/>
              <a:defRPr sz="1400"/>
            </a:lvl3pPr>
            <a:lvl4pPr marL="1949296" indent="0">
              <a:buNone/>
              <a:defRPr sz="1300"/>
            </a:lvl4pPr>
            <a:lvl5pPr marL="2599058" indent="0">
              <a:buNone/>
              <a:defRPr sz="1300"/>
            </a:lvl5pPr>
            <a:lvl6pPr marL="3248820" indent="0">
              <a:buNone/>
              <a:defRPr sz="1300"/>
            </a:lvl6pPr>
            <a:lvl7pPr marL="3898589" indent="0">
              <a:buNone/>
              <a:defRPr sz="1300"/>
            </a:lvl7pPr>
            <a:lvl8pPr marL="4548344" indent="0">
              <a:buNone/>
              <a:defRPr sz="1300"/>
            </a:lvl8pPr>
            <a:lvl9pPr marL="5198115" indent="0">
              <a:buNone/>
              <a:defRPr sz="130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00"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172672383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useBgFill="1">
        <p:nvSpPr>
          <p:cNvPr id="6" name="Rectangle 5"/>
          <p:cNvSpPr/>
          <p:nvPr/>
        </p:nvSpPr>
        <p:spPr>
          <a:xfrm>
            <a:off x="9971089" y="214332"/>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600"/>
            </a:lvl1pPr>
            <a:lvl2pPr marL="649759" indent="0">
              <a:buNone/>
              <a:defRPr sz="4000"/>
            </a:lvl2pPr>
            <a:lvl3pPr marL="1299525" indent="0">
              <a:buNone/>
              <a:defRPr sz="3400"/>
            </a:lvl3pPr>
            <a:lvl4pPr marL="1949296" indent="0">
              <a:buNone/>
              <a:defRPr sz="2800"/>
            </a:lvl4pPr>
            <a:lvl5pPr marL="2599058" indent="0">
              <a:buNone/>
              <a:defRPr sz="2800"/>
            </a:lvl5pPr>
            <a:lvl6pPr marL="3248820" indent="0">
              <a:buNone/>
              <a:defRPr sz="2800"/>
            </a:lvl6pPr>
            <a:lvl7pPr marL="3898589" indent="0">
              <a:buNone/>
              <a:defRPr sz="2800"/>
            </a:lvl7pPr>
            <a:lvl8pPr marL="4548344" indent="0">
              <a:buNone/>
              <a:defRPr sz="2800"/>
            </a:lvl8pPr>
            <a:lvl9pPr marL="5198115" indent="0">
              <a:buNone/>
              <a:defRPr sz="2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2000">
                <a:solidFill>
                  <a:schemeClr val="tx1"/>
                </a:solidFill>
              </a:defRPr>
            </a:lvl1pPr>
            <a:lvl2pPr marL="649759" indent="0">
              <a:buNone/>
              <a:defRPr sz="1700"/>
            </a:lvl2pPr>
            <a:lvl3pPr marL="1299525" indent="0">
              <a:buNone/>
              <a:defRPr sz="1400"/>
            </a:lvl3pPr>
            <a:lvl4pPr marL="1949296" indent="0">
              <a:buNone/>
              <a:defRPr sz="1300"/>
            </a:lvl4pPr>
            <a:lvl5pPr marL="2599058" indent="0">
              <a:buNone/>
              <a:defRPr sz="1300"/>
            </a:lvl5pPr>
            <a:lvl6pPr marL="3248820" indent="0">
              <a:buNone/>
              <a:defRPr sz="1300"/>
            </a:lvl6pPr>
            <a:lvl7pPr marL="3898589" indent="0">
              <a:buNone/>
              <a:defRPr sz="1300"/>
            </a:lvl7pPr>
            <a:lvl8pPr marL="4548344" indent="0">
              <a:buNone/>
              <a:defRPr sz="1300"/>
            </a:lvl8pPr>
            <a:lvl9pPr marL="5198115" indent="0">
              <a:buNone/>
              <a:defRPr sz="130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00"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192301412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060118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69"/>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5" name="Rectangle 4"/>
          <p:cNvSpPr/>
          <p:nvPr/>
        </p:nvSpPr>
        <p:spPr>
          <a:xfrm>
            <a:off x="9971087" y="209569"/>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2" name="Vertical Title 1"/>
          <p:cNvSpPr>
            <a:spLocks noGrp="1"/>
          </p:cNvSpPr>
          <p:nvPr>
            <p:ph type="title" orient="vert"/>
          </p:nvPr>
        </p:nvSpPr>
        <p:spPr>
          <a:xfrm>
            <a:off x="10187095" y="390617"/>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1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542561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5" name="Rectangle 4"/>
          <p:cNvSpPr/>
          <p:nvPr/>
        </p:nvSpPr>
        <p:spPr>
          <a:xfrm>
            <a:off x="217491" y="219101"/>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0">
                <a:solidFill>
                  <a:srgbClr val="FFFFFF"/>
                </a:solidFill>
              </a:defRPr>
            </a:lvl1pPr>
            <a:lvl2pPr marL="649591" indent="0" algn="ctr">
              <a:buNone/>
              <a:defRPr>
                <a:solidFill>
                  <a:schemeClr val="tx1">
                    <a:tint val="75000"/>
                  </a:schemeClr>
                </a:solidFill>
              </a:defRPr>
            </a:lvl2pPr>
            <a:lvl3pPr marL="1299192" indent="0" algn="ctr">
              <a:buNone/>
              <a:defRPr>
                <a:solidFill>
                  <a:schemeClr val="tx1">
                    <a:tint val="75000"/>
                  </a:schemeClr>
                </a:solidFill>
              </a:defRPr>
            </a:lvl3pPr>
            <a:lvl4pPr marL="1948798" indent="0" algn="ctr">
              <a:buNone/>
              <a:defRPr>
                <a:solidFill>
                  <a:schemeClr val="tx1">
                    <a:tint val="75000"/>
                  </a:schemeClr>
                </a:solidFill>
              </a:defRPr>
            </a:lvl4pPr>
            <a:lvl5pPr marL="2598394" indent="0" algn="ctr">
              <a:buNone/>
              <a:defRPr>
                <a:solidFill>
                  <a:schemeClr val="tx1">
                    <a:tint val="75000"/>
                  </a:schemeClr>
                </a:solidFill>
              </a:defRPr>
            </a:lvl5pPr>
            <a:lvl6pPr marL="3247988" indent="0" algn="ctr">
              <a:buNone/>
              <a:defRPr>
                <a:solidFill>
                  <a:schemeClr val="tx1">
                    <a:tint val="75000"/>
                  </a:schemeClr>
                </a:solidFill>
              </a:defRPr>
            </a:lvl6pPr>
            <a:lvl7pPr marL="3897592" indent="0" algn="ctr">
              <a:buNone/>
              <a:defRPr>
                <a:solidFill>
                  <a:schemeClr val="tx1">
                    <a:tint val="75000"/>
                  </a:schemeClr>
                </a:solidFill>
              </a:defRPr>
            </a:lvl7pPr>
            <a:lvl8pPr marL="4547182" indent="0" algn="ctr">
              <a:buNone/>
              <a:defRPr>
                <a:solidFill>
                  <a:schemeClr val="tx1">
                    <a:tint val="75000"/>
                  </a:schemeClr>
                </a:solidFill>
              </a:defRPr>
            </a:lvl8pPr>
            <a:lvl9pPr marL="5196786"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6000"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2021159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890450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5" name="Rectangle 4"/>
          <p:cNvSpPr/>
          <p:nvPr/>
        </p:nvSpPr>
        <p:spPr>
          <a:xfrm>
            <a:off x="217491" y="219101"/>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3" name="Text Placeholder 2"/>
          <p:cNvSpPr>
            <a:spLocks noGrp="1"/>
          </p:cNvSpPr>
          <p:nvPr>
            <p:ph type="body" idx="1"/>
          </p:nvPr>
        </p:nvSpPr>
        <p:spPr>
          <a:xfrm>
            <a:off x="10187120" y="4113461"/>
            <a:ext cx="2275841" cy="2340864"/>
          </a:xfrm>
        </p:spPr>
        <p:txBody>
          <a:bodyPr anchor="ctr"/>
          <a:lstStyle>
            <a:lvl1pPr marL="0" indent="0">
              <a:buNone/>
              <a:defRPr sz="2800">
                <a:solidFill>
                  <a:schemeClr val="bg2"/>
                </a:solidFill>
              </a:defRPr>
            </a:lvl1pPr>
            <a:lvl2pPr marL="649591" indent="0">
              <a:buNone/>
              <a:defRPr sz="2600">
                <a:solidFill>
                  <a:schemeClr val="tx1">
                    <a:tint val="75000"/>
                  </a:schemeClr>
                </a:solidFill>
              </a:defRPr>
            </a:lvl2pPr>
            <a:lvl3pPr marL="1299192" indent="0">
              <a:buNone/>
              <a:defRPr sz="2300">
                <a:solidFill>
                  <a:schemeClr val="tx1">
                    <a:tint val="75000"/>
                  </a:schemeClr>
                </a:solidFill>
              </a:defRPr>
            </a:lvl3pPr>
            <a:lvl4pPr marL="1948798" indent="0">
              <a:buNone/>
              <a:defRPr sz="2000">
                <a:solidFill>
                  <a:schemeClr val="tx1">
                    <a:tint val="75000"/>
                  </a:schemeClr>
                </a:solidFill>
              </a:defRPr>
            </a:lvl4pPr>
            <a:lvl5pPr marL="2598394" indent="0">
              <a:buNone/>
              <a:defRPr sz="2000">
                <a:solidFill>
                  <a:schemeClr val="tx1">
                    <a:tint val="75000"/>
                  </a:schemeClr>
                </a:solidFill>
              </a:defRPr>
            </a:lvl5pPr>
            <a:lvl6pPr marL="3247988" indent="0">
              <a:buNone/>
              <a:defRPr sz="2000">
                <a:solidFill>
                  <a:schemeClr val="tx1">
                    <a:tint val="75000"/>
                  </a:schemeClr>
                </a:solidFill>
              </a:defRPr>
            </a:lvl6pPr>
            <a:lvl7pPr marL="3897592" indent="0">
              <a:buNone/>
              <a:defRPr sz="2000">
                <a:solidFill>
                  <a:schemeClr val="tx1">
                    <a:tint val="75000"/>
                  </a:schemeClr>
                </a:solidFill>
              </a:defRPr>
            </a:lvl7pPr>
            <a:lvl8pPr marL="4547182" indent="0">
              <a:buNone/>
              <a:defRPr sz="2000">
                <a:solidFill>
                  <a:schemeClr val="tx1">
                    <a:tint val="75000"/>
                  </a:schemeClr>
                </a:solidFill>
              </a:defRPr>
            </a:lvl8pPr>
            <a:lvl9pPr marL="5196786" indent="0">
              <a:buNone/>
              <a:defRPr sz="20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6000"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667634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8469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pPr>
                <a:defRPr/>
              </a:pPr>
              <a:t>11/5/2015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pPr>
                <a:defRPr/>
              </a:pPr>
              <a:t>‹#›</a:t>
            </a:fld>
            <a:endParaRPr lang="en-US"/>
          </a:p>
        </p:txBody>
      </p:sp>
    </p:spTree>
    <p:extLst>
      <p:ext uri="{BB962C8B-B14F-4D97-AF65-F5344CB8AC3E}">
        <p14:creationId xmlns:p14="http://schemas.microsoft.com/office/powerpoint/2010/main" val="1617297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00" b="0">
                <a:solidFill>
                  <a:schemeClr val="tx2"/>
                </a:solidFill>
              </a:defRPr>
            </a:lvl1pPr>
            <a:lvl2pPr marL="649591" indent="0">
              <a:buNone/>
              <a:defRPr sz="2800" b="1"/>
            </a:lvl2pPr>
            <a:lvl3pPr marL="1299192" indent="0">
              <a:buNone/>
              <a:defRPr sz="2600" b="1"/>
            </a:lvl3pPr>
            <a:lvl4pPr marL="1948798" indent="0">
              <a:buNone/>
              <a:defRPr sz="2300" b="1"/>
            </a:lvl4pPr>
            <a:lvl5pPr marL="2598394" indent="0">
              <a:buNone/>
              <a:defRPr sz="2300" b="1"/>
            </a:lvl5pPr>
            <a:lvl6pPr marL="3247988" indent="0">
              <a:buNone/>
              <a:defRPr sz="2300" b="1"/>
            </a:lvl6pPr>
            <a:lvl7pPr marL="3897592" indent="0">
              <a:buNone/>
              <a:defRPr sz="2300" b="1"/>
            </a:lvl7pPr>
            <a:lvl8pPr marL="4547182" indent="0">
              <a:buNone/>
              <a:defRPr sz="2300" b="1"/>
            </a:lvl8pPr>
            <a:lvl9pPr marL="519678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00" b="0">
                <a:solidFill>
                  <a:schemeClr val="tx2"/>
                </a:solidFill>
              </a:defRPr>
            </a:lvl1pPr>
            <a:lvl2pPr marL="649591" indent="0">
              <a:buNone/>
              <a:defRPr sz="2800" b="1"/>
            </a:lvl2pPr>
            <a:lvl3pPr marL="1299192" indent="0">
              <a:buNone/>
              <a:defRPr sz="2600" b="1"/>
            </a:lvl3pPr>
            <a:lvl4pPr marL="1948798" indent="0">
              <a:buNone/>
              <a:defRPr sz="2300" b="1"/>
            </a:lvl4pPr>
            <a:lvl5pPr marL="2598394" indent="0">
              <a:buNone/>
              <a:defRPr sz="2300" b="1"/>
            </a:lvl5pPr>
            <a:lvl6pPr marL="3247988" indent="0">
              <a:buNone/>
              <a:defRPr sz="2300" b="1"/>
            </a:lvl6pPr>
            <a:lvl7pPr marL="3897592" indent="0">
              <a:buNone/>
              <a:defRPr sz="2300" b="1"/>
            </a:lvl7pPr>
            <a:lvl8pPr marL="4547182" indent="0">
              <a:buNone/>
              <a:defRPr sz="2300" b="1"/>
            </a:lvl8pPr>
            <a:lvl9pPr marL="519678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772242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943932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0"/>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929921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6" name="Rectangle 5"/>
          <p:cNvSpPr/>
          <p:nvPr/>
        </p:nvSpPr>
        <p:spPr>
          <a:xfrm>
            <a:off x="9971089" y="214340"/>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3" name="Content Placeholder 2"/>
          <p:cNvSpPr>
            <a:spLocks noGrp="1"/>
          </p:cNvSpPr>
          <p:nvPr>
            <p:ph idx="1"/>
          </p:nvPr>
        </p:nvSpPr>
        <p:spPr>
          <a:xfrm>
            <a:off x="866988" y="433521"/>
            <a:ext cx="834474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2000">
                <a:solidFill>
                  <a:srgbClr val="FFFFFF"/>
                </a:solidFill>
              </a:defRPr>
            </a:lvl1pPr>
            <a:lvl2pPr marL="649591" indent="0">
              <a:buNone/>
              <a:defRPr sz="1700"/>
            </a:lvl2pPr>
            <a:lvl3pPr marL="1299192" indent="0">
              <a:buNone/>
              <a:defRPr sz="1400"/>
            </a:lvl3pPr>
            <a:lvl4pPr marL="1948798" indent="0">
              <a:buNone/>
              <a:defRPr sz="1300"/>
            </a:lvl4pPr>
            <a:lvl5pPr marL="2598394" indent="0">
              <a:buNone/>
              <a:defRPr sz="1300"/>
            </a:lvl5pPr>
            <a:lvl6pPr marL="3247988" indent="0">
              <a:buNone/>
              <a:defRPr sz="1300"/>
            </a:lvl6pPr>
            <a:lvl7pPr marL="3897592" indent="0">
              <a:buNone/>
              <a:defRPr sz="1300"/>
            </a:lvl7pPr>
            <a:lvl8pPr marL="4547182" indent="0">
              <a:buNone/>
              <a:defRPr sz="1300"/>
            </a:lvl8pPr>
            <a:lvl9pPr marL="5196786" indent="0">
              <a:buNone/>
              <a:defRPr sz="130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00"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193855063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useBgFill="1">
        <p:nvSpPr>
          <p:cNvPr id="6" name="Rectangle 5"/>
          <p:cNvSpPr/>
          <p:nvPr/>
        </p:nvSpPr>
        <p:spPr>
          <a:xfrm>
            <a:off x="9971089" y="214340"/>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600"/>
            </a:lvl1pPr>
            <a:lvl2pPr marL="649591" indent="0">
              <a:buNone/>
              <a:defRPr sz="4000"/>
            </a:lvl2pPr>
            <a:lvl3pPr marL="1299192" indent="0">
              <a:buNone/>
              <a:defRPr sz="3400"/>
            </a:lvl3pPr>
            <a:lvl4pPr marL="1948798" indent="0">
              <a:buNone/>
              <a:defRPr sz="2800"/>
            </a:lvl4pPr>
            <a:lvl5pPr marL="2598394" indent="0">
              <a:buNone/>
              <a:defRPr sz="2800"/>
            </a:lvl5pPr>
            <a:lvl6pPr marL="3247988" indent="0">
              <a:buNone/>
              <a:defRPr sz="2800"/>
            </a:lvl6pPr>
            <a:lvl7pPr marL="3897592" indent="0">
              <a:buNone/>
              <a:defRPr sz="2800"/>
            </a:lvl7pPr>
            <a:lvl8pPr marL="4547182" indent="0">
              <a:buNone/>
              <a:defRPr sz="2800"/>
            </a:lvl8pPr>
            <a:lvl9pPr marL="5196786" indent="0">
              <a:buNone/>
              <a:defRPr sz="2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2000">
                <a:solidFill>
                  <a:schemeClr val="tx1"/>
                </a:solidFill>
              </a:defRPr>
            </a:lvl1pPr>
            <a:lvl2pPr marL="649591" indent="0">
              <a:buNone/>
              <a:defRPr sz="1700"/>
            </a:lvl2pPr>
            <a:lvl3pPr marL="1299192" indent="0">
              <a:buNone/>
              <a:defRPr sz="1400"/>
            </a:lvl3pPr>
            <a:lvl4pPr marL="1948798" indent="0">
              <a:buNone/>
              <a:defRPr sz="1300"/>
            </a:lvl4pPr>
            <a:lvl5pPr marL="2598394" indent="0">
              <a:buNone/>
              <a:defRPr sz="1300"/>
            </a:lvl5pPr>
            <a:lvl6pPr marL="3247988" indent="0">
              <a:buNone/>
              <a:defRPr sz="1300"/>
            </a:lvl6pPr>
            <a:lvl7pPr marL="3897592" indent="0">
              <a:buNone/>
              <a:defRPr sz="1300"/>
            </a:lvl7pPr>
            <a:lvl8pPr marL="4547182" indent="0">
              <a:buNone/>
              <a:defRPr sz="1300"/>
            </a:lvl8pPr>
            <a:lvl9pPr marL="5196786" indent="0">
              <a:buNone/>
              <a:defRPr sz="130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00"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209620923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825689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7"/>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5" name="Rectangle 4"/>
          <p:cNvSpPr/>
          <p:nvPr/>
        </p:nvSpPr>
        <p:spPr>
          <a:xfrm>
            <a:off x="9971087" y="209577"/>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2" name="Vertical Title 1"/>
          <p:cNvSpPr>
            <a:spLocks noGrp="1"/>
          </p:cNvSpPr>
          <p:nvPr>
            <p:ph type="title" orient="vert"/>
          </p:nvPr>
        </p:nvSpPr>
        <p:spPr>
          <a:xfrm>
            <a:off x="10187095" y="390624"/>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19093895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91" indent="0" algn="ctr">
              <a:buNone/>
              <a:defRPr>
                <a:solidFill>
                  <a:schemeClr val="tx1">
                    <a:tint val="75000"/>
                  </a:schemeClr>
                </a:solidFill>
              </a:defRPr>
            </a:lvl2pPr>
            <a:lvl3pPr marL="1299192" indent="0" algn="ctr">
              <a:buNone/>
              <a:defRPr>
                <a:solidFill>
                  <a:schemeClr val="tx1">
                    <a:tint val="75000"/>
                  </a:schemeClr>
                </a:solidFill>
              </a:defRPr>
            </a:lvl3pPr>
            <a:lvl4pPr marL="1948798" indent="0" algn="ctr">
              <a:buNone/>
              <a:defRPr>
                <a:solidFill>
                  <a:schemeClr val="tx1">
                    <a:tint val="75000"/>
                  </a:schemeClr>
                </a:solidFill>
              </a:defRPr>
            </a:lvl4pPr>
            <a:lvl5pPr marL="2598394" indent="0" algn="ctr">
              <a:buNone/>
              <a:defRPr>
                <a:solidFill>
                  <a:schemeClr val="tx1">
                    <a:tint val="75000"/>
                  </a:schemeClr>
                </a:solidFill>
              </a:defRPr>
            </a:lvl5pPr>
            <a:lvl6pPr marL="3247988" indent="0" algn="ctr">
              <a:buNone/>
              <a:defRPr>
                <a:solidFill>
                  <a:schemeClr val="tx1">
                    <a:tint val="75000"/>
                  </a:schemeClr>
                </a:solidFill>
              </a:defRPr>
            </a:lvl6pPr>
            <a:lvl7pPr marL="3897592" indent="0" algn="ctr">
              <a:buNone/>
              <a:defRPr>
                <a:solidFill>
                  <a:schemeClr val="tx1">
                    <a:tint val="75000"/>
                  </a:schemeClr>
                </a:solidFill>
              </a:defRPr>
            </a:lvl7pPr>
            <a:lvl8pPr marL="4547182" indent="0" algn="ctr">
              <a:buNone/>
              <a:defRPr>
                <a:solidFill>
                  <a:schemeClr val="tx1">
                    <a:tint val="75000"/>
                  </a:schemeClr>
                </a:solidFill>
              </a:defRPr>
            </a:lvl8pPr>
            <a:lvl9pPr marL="5196786"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1285610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0221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Text Placeholder 2"/>
          <p:cNvSpPr>
            <a:spLocks noGrp="1"/>
          </p:cNvSpPr>
          <p:nvPr>
            <p:ph type="body" idx="1"/>
          </p:nvPr>
        </p:nvSpPr>
        <p:spPr>
          <a:xfrm>
            <a:off x="10187120" y="4113461"/>
            <a:ext cx="2275841" cy="2340864"/>
          </a:xfrm>
        </p:spPr>
        <p:txBody>
          <a:bodyPr anchor="ctr"/>
          <a:lstStyle>
            <a:lvl1pPr marL="0" indent="0">
              <a:buNone/>
              <a:defRPr sz="2844">
                <a:solidFill>
                  <a:schemeClr val="bg2"/>
                </a:solidFill>
              </a:defRPr>
            </a:lvl1pPr>
            <a:lvl2pPr marL="649591" indent="0">
              <a:buNone/>
              <a:defRPr sz="2560">
                <a:solidFill>
                  <a:schemeClr val="tx1">
                    <a:tint val="75000"/>
                  </a:schemeClr>
                </a:solidFill>
              </a:defRPr>
            </a:lvl2pPr>
            <a:lvl3pPr marL="1299192" indent="0">
              <a:buNone/>
              <a:defRPr sz="2276">
                <a:solidFill>
                  <a:schemeClr val="tx1">
                    <a:tint val="75000"/>
                  </a:schemeClr>
                </a:solidFill>
              </a:defRPr>
            </a:lvl3pPr>
            <a:lvl4pPr marL="1948798" indent="0">
              <a:buNone/>
              <a:defRPr sz="1991">
                <a:solidFill>
                  <a:schemeClr val="tx1">
                    <a:tint val="75000"/>
                  </a:schemeClr>
                </a:solidFill>
              </a:defRPr>
            </a:lvl4pPr>
            <a:lvl5pPr marL="2598394" indent="0">
              <a:buNone/>
              <a:defRPr sz="1991">
                <a:solidFill>
                  <a:schemeClr val="tx1">
                    <a:tint val="75000"/>
                  </a:schemeClr>
                </a:solidFill>
              </a:defRPr>
            </a:lvl5pPr>
            <a:lvl6pPr marL="3247988" indent="0">
              <a:buNone/>
              <a:defRPr sz="1991">
                <a:solidFill>
                  <a:schemeClr val="tx1">
                    <a:tint val="75000"/>
                  </a:schemeClr>
                </a:solidFill>
              </a:defRPr>
            </a:lvl6pPr>
            <a:lvl7pPr marL="3897592" indent="0">
              <a:buNone/>
              <a:defRPr sz="1991">
                <a:solidFill>
                  <a:schemeClr val="tx1">
                    <a:tint val="75000"/>
                  </a:schemeClr>
                </a:solidFill>
              </a:defRPr>
            </a:lvl7pPr>
            <a:lvl8pPr marL="4547182" indent="0">
              <a:buNone/>
              <a:defRPr sz="1991">
                <a:solidFill>
                  <a:schemeClr val="tx1">
                    <a:tint val="75000"/>
                  </a:schemeClr>
                </a:solidFill>
              </a:defRPr>
            </a:lvl8pPr>
            <a:lvl9pPr marL="5196786"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4276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21"/>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pPr>
                <a:defRPr/>
              </a:pPr>
              <a:t>11/5/2015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pPr>
                <a:defRPr/>
              </a:pPr>
              <a:t>‹#›</a:t>
            </a:fld>
            <a:endParaRPr lang="en-US"/>
          </a:p>
        </p:txBody>
      </p:sp>
    </p:spTree>
    <p:extLst>
      <p:ext uri="{BB962C8B-B14F-4D97-AF65-F5344CB8AC3E}">
        <p14:creationId xmlns:p14="http://schemas.microsoft.com/office/powerpoint/2010/main" val="4280499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621162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325273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844138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0"/>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413453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6" name="Rectangle 5"/>
          <p:cNvSpPr/>
          <p:nvPr/>
        </p:nvSpPr>
        <p:spPr>
          <a:xfrm>
            <a:off x="9971089" y="214340"/>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Content Placeholder 2"/>
          <p:cNvSpPr>
            <a:spLocks noGrp="1"/>
          </p:cNvSpPr>
          <p:nvPr>
            <p:ph idx="1"/>
          </p:nvPr>
        </p:nvSpPr>
        <p:spPr>
          <a:xfrm>
            <a:off x="866988" y="433521"/>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84893602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6" name="Rectangle 5"/>
          <p:cNvSpPr/>
          <p:nvPr/>
        </p:nvSpPr>
        <p:spPr>
          <a:xfrm>
            <a:off x="9971089" y="214340"/>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91" indent="0">
              <a:buNone/>
              <a:defRPr sz="3982"/>
            </a:lvl2pPr>
            <a:lvl3pPr marL="1299192" indent="0">
              <a:buNone/>
              <a:defRPr sz="3413"/>
            </a:lvl3pPr>
            <a:lvl4pPr marL="1948798" indent="0">
              <a:buNone/>
              <a:defRPr sz="2844"/>
            </a:lvl4pPr>
            <a:lvl5pPr marL="2598394" indent="0">
              <a:buNone/>
              <a:defRPr sz="2844"/>
            </a:lvl5pPr>
            <a:lvl6pPr marL="3247988" indent="0">
              <a:buNone/>
              <a:defRPr sz="2844"/>
            </a:lvl6pPr>
            <a:lvl7pPr marL="3897592" indent="0">
              <a:buNone/>
              <a:defRPr sz="2844"/>
            </a:lvl7pPr>
            <a:lvl8pPr marL="4547182" indent="0">
              <a:buNone/>
              <a:defRPr sz="2844"/>
            </a:lvl8pPr>
            <a:lvl9pPr marL="5196786"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1450613345"/>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240391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7"/>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9971087" y="209577"/>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Vertical Title 1"/>
          <p:cNvSpPr>
            <a:spLocks noGrp="1"/>
          </p:cNvSpPr>
          <p:nvPr>
            <p:ph type="title" orient="vert"/>
          </p:nvPr>
        </p:nvSpPr>
        <p:spPr>
          <a:xfrm>
            <a:off x="10187095" y="390624"/>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18166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93"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5" name="Rectangle 4"/>
          <p:cNvSpPr/>
          <p:nvPr/>
        </p:nvSpPr>
        <p:spPr>
          <a:xfrm>
            <a:off x="217494" y="219091"/>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3" name="Subtitle 2"/>
          <p:cNvSpPr>
            <a:spLocks noGrp="1"/>
          </p:cNvSpPr>
          <p:nvPr>
            <p:ph type="subTitle" idx="1"/>
          </p:nvPr>
        </p:nvSpPr>
        <p:spPr>
          <a:xfrm>
            <a:off x="9970352" y="2919765"/>
            <a:ext cx="2817707" cy="2600960"/>
          </a:xfrm>
        </p:spPr>
        <p:txBody>
          <a:bodyPr anchor="ctr"/>
          <a:lstStyle>
            <a:lvl1pPr marL="0" indent="0" algn="l">
              <a:buNone/>
              <a:defRPr sz="2702">
                <a:solidFill>
                  <a:srgbClr val="FFFFFF"/>
                </a:solidFill>
              </a:defRPr>
            </a:lvl1pPr>
            <a:lvl2pPr marL="649604" indent="0" algn="ctr">
              <a:buNone/>
              <a:defRPr>
                <a:solidFill>
                  <a:schemeClr val="tx1">
                    <a:tint val="75000"/>
                  </a:schemeClr>
                </a:solidFill>
              </a:defRPr>
            </a:lvl2pPr>
            <a:lvl3pPr marL="1299215" indent="0" algn="ctr">
              <a:buNone/>
              <a:defRPr>
                <a:solidFill>
                  <a:schemeClr val="tx1">
                    <a:tint val="75000"/>
                  </a:schemeClr>
                </a:solidFill>
              </a:defRPr>
            </a:lvl3pPr>
            <a:lvl4pPr marL="1948826" indent="0" algn="ctr">
              <a:buNone/>
              <a:defRPr>
                <a:solidFill>
                  <a:schemeClr val="tx1">
                    <a:tint val="75000"/>
                  </a:schemeClr>
                </a:solidFill>
              </a:defRPr>
            </a:lvl4pPr>
            <a:lvl5pPr marL="2598431" indent="0" algn="ctr">
              <a:buNone/>
              <a:defRPr>
                <a:solidFill>
                  <a:schemeClr val="tx1">
                    <a:tint val="75000"/>
                  </a:schemeClr>
                </a:solidFill>
              </a:defRPr>
            </a:lvl5pPr>
            <a:lvl6pPr marL="3248039" indent="0" algn="ctr">
              <a:buNone/>
              <a:defRPr>
                <a:solidFill>
                  <a:schemeClr val="tx1">
                    <a:tint val="75000"/>
                  </a:schemeClr>
                </a:solidFill>
              </a:defRPr>
            </a:lvl6pPr>
            <a:lvl7pPr marL="3897649" indent="0" algn="ctr">
              <a:buNone/>
              <a:defRPr>
                <a:solidFill>
                  <a:schemeClr val="tx1">
                    <a:tint val="75000"/>
                  </a:schemeClr>
                </a:solidFill>
              </a:defRPr>
            </a:lvl7pPr>
            <a:lvl8pPr marL="4547253" indent="0" algn="ctr">
              <a:buNone/>
              <a:defRPr>
                <a:solidFill>
                  <a:schemeClr val="tx1">
                    <a:tint val="75000"/>
                  </a:schemeClr>
                </a:solidFill>
              </a:defRPr>
            </a:lvl8pPr>
            <a:lvl9pPr marL="5196862"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4"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4109287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400724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6" name="Rectangle 5"/>
          <p:cNvSpPr/>
          <p:nvPr/>
        </p:nvSpPr>
        <p:spPr>
          <a:xfrm>
            <a:off x="9971089" y="214321"/>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3" name="Content Placeholder 2"/>
          <p:cNvSpPr>
            <a:spLocks noGrp="1"/>
          </p:cNvSpPr>
          <p:nvPr>
            <p:ph idx="1"/>
          </p:nvPr>
        </p:nvSpPr>
        <p:spPr>
          <a:xfrm>
            <a:off x="866988" y="433503"/>
            <a:ext cx="834474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2000">
                <a:solidFill>
                  <a:srgbClr val="FFFFFF"/>
                </a:solidFill>
              </a:defRPr>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00"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pPr>
                <a:defRPr/>
              </a:pPr>
              <a:t>11/5/2015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287144640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93"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5" name="Rectangle 4"/>
          <p:cNvSpPr/>
          <p:nvPr/>
        </p:nvSpPr>
        <p:spPr>
          <a:xfrm>
            <a:off x="217494" y="219091"/>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3" name="Text Placeholder 2"/>
          <p:cNvSpPr>
            <a:spLocks noGrp="1"/>
          </p:cNvSpPr>
          <p:nvPr>
            <p:ph type="body" idx="1"/>
          </p:nvPr>
        </p:nvSpPr>
        <p:spPr>
          <a:xfrm>
            <a:off x="10187107" y="4113461"/>
            <a:ext cx="2275841" cy="2340864"/>
          </a:xfrm>
        </p:spPr>
        <p:txBody>
          <a:bodyPr anchor="ctr"/>
          <a:lstStyle>
            <a:lvl1pPr marL="0" indent="0">
              <a:buNone/>
              <a:defRPr sz="2702">
                <a:solidFill>
                  <a:schemeClr val="bg2"/>
                </a:solidFill>
              </a:defRPr>
            </a:lvl1pPr>
            <a:lvl2pPr marL="649604" indent="0">
              <a:buNone/>
              <a:defRPr sz="2560">
                <a:solidFill>
                  <a:schemeClr val="tx1">
                    <a:tint val="75000"/>
                  </a:schemeClr>
                </a:solidFill>
              </a:defRPr>
            </a:lvl2pPr>
            <a:lvl3pPr marL="1299215" indent="0">
              <a:buNone/>
              <a:defRPr sz="2276">
                <a:solidFill>
                  <a:schemeClr val="tx1">
                    <a:tint val="75000"/>
                  </a:schemeClr>
                </a:solidFill>
              </a:defRPr>
            </a:lvl3pPr>
            <a:lvl4pPr marL="1948826" indent="0">
              <a:buNone/>
              <a:defRPr sz="1991">
                <a:solidFill>
                  <a:schemeClr val="tx1">
                    <a:tint val="75000"/>
                  </a:schemeClr>
                </a:solidFill>
              </a:defRPr>
            </a:lvl4pPr>
            <a:lvl5pPr marL="2598431" indent="0">
              <a:buNone/>
              <a:defRPr sz="1991">
                <a:solidFill>
                  <a:schemeClr val="tx1">
                    <a:tint val="75000"/>
                  </a:schemeClr>
                </a:solidFill>
              </a:defRPr>
            </a:lvl5pPr>
            <a:lvl6pPr marL="3248039" indent="0">
              <a:buNone/>
              <a:defRPr sz="1991">
                <a:solidFill>
                  <a:schemeClr val="tx1">
                    <a:tint val="75000"/>
                  </a:schemeClr>
                </a:solidFill>
              </a:defRPr>
            </a:lvl6pPr>
            <a:lvl7pPr marL="3897649" indent="0">
              <a:buNone/>
              <a:defRPr sz="1991">
                <a:solidFill>
                  <a:schemeClr val="tx1">
                    <a:tint val="75000"/>
                  </a:schemeClr>
                </a:solidFill>
              </a:defRPr>
            </a:lvl7pPr>
            <a:lvl8pPr marL="4547253" indent="0">
              <a:buNone/>
              <a:defRPr sz="1991">
                <a:solidFill>
                  <a:schemeClr val="tx1">
                    <a:tint val="75000"/>
                  </a:schemeClr>
                </a:solidFill>
              </a:defRPr>
            </a:lvl8pPr>
            <a:lvl9pPr marL="5196862"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72"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48478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4" y="2444902"/>
            <a:ext cx="5743787" cy="6268314"/>
          </a:xfrm>
        </p:spPr>
        <p:txBody>
          <a:bodyPr/>
          <a:lstStyle>
            <a:lvl1pPr>
              <a:defRPr sz="3840"/>
            </a:lvl1pPr>
            <a:lvl2pPr>
              <a:defRPr sz="3271"/>
            </a:lvl2pPr>
            <a:lvl3pPr>
              <a:defRPr sz="2702"/>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840"/>
            </a:lvl1pPr>
            <a:lvl2pPr>
              <a:defRPr sz="3271"/>
            </a:lvl2pPr>
            <a:lvl3pPr>
              <a:defRPr sz="2702"/>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907514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7" y="2449689"/>
            <a:ext cx="5746045" cy="909884"/>
          </a:xfrm>
        </p:spPr>
        <p:txBody>
          <a:bodyPr anchor="b"/>
          <a:lstStyle>
            <a:lvl1pPr marL="0" indent="0" algn="ctr">
              <a:buNone/>
              <a:defRPr sz="3271" b="0">
                <a:solidFill>
                  <a:schemeClr val="tx2"/>
                </a:solidFill>
              </a:defRPr>
            </a:lvl1pPr>
            <a:lvl2pPr marL="649604" indent="0">
              <a:buNone/>
              <a:defRPr sz="2702" b="1"/>
            </a:lvl2pPr>
            <a:lvl3pPr marL="1299215" indent="0">
              <a:buNone/>
              <a:defRPr sz="2560" b="1"/>
            </a:lvl3pPr>
            <a:lvl4pPr marL="1948826" indent="0">
              <a:buNone/>
              <a:defRPr sz="2276" b="1"/>
            </a:lvl4pPr>
            <a:lvl5pPr marL="2598431" indent="0">
              <a:buNone/>
              <a:defRPr sz="2276" b="1"/>
            </a:lvl5pPr>
            <a:lvl6pPr marL="3248039" indent="0">
              <a:buNone/>
              <a:defRPr sz="2276" b="1"/>
            </a:lvl6pPr>
            <a:lvl7pPr marL="3897649" indent="0">
              <a:buNone/>
              <a:defRPr sz="2276" b="1"/>
            </a:lvl7pPr>
            <a:lvl8pPr marL="4547253" indent="0">
              <a:buNone/>
              <a:defRPr sz="2276" b="1"/>
            </a:lvl8pPr>
            <a:lvl9pPr marL="5196862"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7" y="3467946"/>
            <a:ext cx="5746045" cy="5244818"/>
          </a:xfrm>
        </p:spPr>
        <p:txBody>
          <a:bodyPr/>
          <a:lstStyle>
            <a:lvl1pPr>
              <a:defRPr sz="3271"/>
            </a:lvl1pPr>
            <a:lvl2pPr>
              <a:defRPr sz="2702"/>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4" y="2449689"/>
            <a:ext cx="5748302" cy="909884"/>
          </a:xfrm>
        </p:spPr>
        <p:txBody>
          <a:bodyPr anchor="b"/>
          <a:lstStyle>
            <a:lvl1pPr marL="0" indent="0" algn="ctr">
              <a:buNone/>
              <a:defRPr sz="3271" b="0">
                <a:solidFill>
                  <a:schemeClr val="tx2"/>
                </a:solidFill>
              </a:defRPr>
            </a:lvl1pPr>
            <a:lvl2pPr marL="649604" indent="0">
              <a:buNone/>
              <a:defRPr sz="2702" b="1"/>
            </a:lvl2pPr>
            <a:lvl3pPr marL="1299215" indent="0">
              <a:buNone/>
              <a:defRPr sz="2560" b="1"/>
            </a:lvl3pPr>
            <a:lvl4pPr marL="1948826" indent="0">
              <a:buNone/>
              <a:defRPr sz="2276" b="1"/>
            </a:lvl4pPr>
            <a:lvl5pPr marL="2598431" indent="0">
              <a:buNone/>
              <a:defRPr sz="2276" b="1"/>
            </a:lvl5pPr>
            <a:lvl6pPr marL="3248039" indent="0">
              <a:buNone/>
              <a:defRPr sz="2276" b="1"/>
            </a:lvl6pPr>
            <a:lvl7pPr marL="3897649" indent="0">
              <a:buNone/>
              <a:defRPr sz="2276" b="1"/>
            </a:lvl7pPr>
            <a:lvl8pPr marL="4547253" indent="0">
              <a:buNone/>
              <a:defRPr sz="2276" b="1"/>
            </a:lvl8pPr>
            <a:lvl9pPr marL="5196862"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4" y="3467946"/>
            <a:ext cx="5748302" cy="5244818"/>
          </a:xfrm>
        </p:spPr>
        <p:txBody>
          <a:bodyPr/>
          <a:lstStyle>
            <a:lvl1pPr>
              <a:defRPr sz="3271"/>
            </a:lvl1pPr>
            <a:lvl2pPr>
              <a:defRPr sz="2702"/>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9173911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178085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30"/>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241814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6" name="Rectangle 5"/>
          <p:cNvSpPr/>
          <p:nvPr/>
        </p:nvSpPr>
        <p:spPr>
          <a:xfrm>
            <a:off x="9971093" y="214330"/>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useBgFill="1">
        <p:nvSpPr>
          <p:cNvPr id="7" name="Rectangle 6"/>
          <p:cNvSpPr/>
          <p:nvPr/>
        </p:nvSpPr>
        <p:spPr>
          <a:xfrm>
            <a:off x="217494"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3" name="Content Placeholder 2"/>
          <p:cNvSpPr>
            <a:spLocks noGrp="1"/>
          </p:cNvSpPr>
          <p:nvPr>
            <p:ph idx="1"/>
          </p:nvPr>
        </p:nvSpPr>
        <p:spPr>
          <a:xfrm>
            <a:off x="866992" y="433511"/>
            <a:ext cx="8344747" cy="8324427"/>
          </a:xfrm>
        </p:spPr>
        <p:txBody>
          <a:bodyPr/>
          <a:lstStyle>
            <a:lvl1pPr>
              <a:defRPr sz="4693"/>
            </a:lvl1pPr>
            <a:lvl2pPr>
              <a:defRPr sz="3840"/>
            </a:lvl2pPr>
            <a:lvl3pPr>
              <a:defRPr sz="3271"/>
            </a:lvl3pPr>
            <a:lvl4pPr>
              <a:defRPr sz="2702"/>
            </a:lvl4pPr>
            <a:lvl5pPr>
              <a:defRPr sz="2702"/>
            </a:lvl5pPr>
            <a:lvl6pPr>
              <a:defRPr sz="2702"/>
            </a:lvl6pPr>
            <a:lvl7pPr>
              <a:defRPr sz="2702"/>
            </a:lvl7pPr>
            <a:lvl8pPr>
              <a:defRPr sz="2702"/>
            </a:lvl8pPr>
            <a:lvl9pPr>
              <a:defRPr sz="27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604" indent="0">
              <a:buNone/>
              <a:defRPr sz="1707"/>
            </a:lvl2pPr>
            <a:lvl3pPr marL="1299215" indent="0">
              <a:buNone/>
              <a:defRPr sz="1422"/>
            </a:lvl3pPr>
            <a:lvl4pPr marL="1948826" indent="0">
              <a:buNone/>
              <a:defRPr sz="1280"/>
            </a:lvl4pPr>
            <a:lvl5pPr marL="2598431" indent="0">
              <a:buNone/>
              <a:defRPr sz="1280"/>
            </a:lvl5pPr>
            <a:lvl6pPr marL="3248039" indent="0">
              <a:buNone/>
              <a:defRPr sz="1280"/>
            </a:lvl6pPr>
            <a:lvl7pPr marL="3897649" indent="0">
              <a:buNone/>
              <a:defRPr sz="1280"/>
            </a:lvl7pPr>
            <a:lvl8pPr marL="4547253" indent="0">
              <a:buNone/>
              <a:defRPr sz="1280"/>
            </a:lvl8pPr>
            <a:lvl9pPr marL="5196862" indent="0">
              <a:buNone/>
              <a:defRPr sz="1280"/>
            </a:lvl9pPr>
          </a:lstStyle>
          <a:p>
            <a:pPr lvl="0"/>
            <a:r>
              <a:rPr lang="en-US" smtClean="0"/>
              <a:t>Click to edit Master text styles</a:t>
            </a:r>
          </a:p>
        </p:txBody>
      </p:sp>
      <p:sp>
        <p:nvSpPr>
          <p:cNvPr id="11" name="Title 10"/>
          <p:cNvSpPr>
            <a:spLocks noGrp="1"/>
          </p:cNvSpPr>
          <p:nvPr>
            <p:ph type="title"/>
          </p:nvPr>
        </p:nvSpPr>
        <p:spPr>
          <a:xfrm>
            <a:off x="10182764" y="650240"/>
            <a:ext cx="2383161" cy="2379878"/>
          </a:xfrm>
        </p:spPr>
        <p:txBody>
          <a:bodyPr anchor="b"/>
          <a:lstStyle>
            <a:lvl1pPr algn="l">
              <a:defRPr sz="2702"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180248296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useBgFill="1">
        <p:nvSpPr>
          <p:cNvPr id="6" name="Rectangle 5"/>
          <p:cNvSpPr/>
          <p:nvPr/>
        </p:nvSpPr>
        <p:spPr>
          <a:xfrm>
            <a:off x="9971093" y="214330"/>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3" name="Picture Placeholder 2"/>
          <p:cNvSpPr>
            <a:spLocks noGrp="1"/>
          </p:cNvSpPr>
          <p:nvPr>
            <p:ph type="pic" idx="1"/>
          </p:nvPr>
        </p:nvSpPr>
        <p:spPr>
          <a:xfrm>
            <a:off x="216751" y="216748"/>
            <a:ext cx="9536853" cy="9320107"/>
          </a:xfrm>
        </p:spPr>
        <p:txBody>
          <a:bodyPr anchor="ctr"/>
          <a:lstStyle>
            <a:lvl1pPr marL="0" indent="0" algn="ctr">
              <a:buNone/>
              <a:defRPr sz="4693"/>
            </a:lvl1pPr>
            <a:lvl2pPr marL="649604" indent="0">
              <a:buNone/>
              <a:defRPr sz="3840"/>
            </a:lvl2pPr>
            <a:lvl3pPr marL="1299215" indent="0">
              <a:buNone/>
              <a:defRPr sz="3271"/>
            </a:lvl3pPr>
            <a:lvl4pPr marL="1948826" indent="0">
              <a:buNone/>
              <a:defRPr sz="2702"/>
            </a:lvl4pPr>
            <a:lvl5pPr marL="2598431" indent="0">
              <a:buNone/>
              <a:defRPr sz="2702"/>
            </a:lvl5pPr>
            <a:lvl6pPr marL="3248039" indent="0">
              <a:buNone/>
              <a:defRPr sz="2702"/>
            </a:lvl6pPr>
            <a:lvl7pPr marL="3897649" indent="0">
              <a:buNone/>
              <a:defRPr sz="2702"/>
            </a:lvl7pPr>
            <a:lvl8pPr marL="4547253" indent="0">
              <a:buNone/>
              <a:defRPr sz="2702"/>
            </a:lvl8pPr>
            <a:lvl9pPr marL="5196862" indent="0">
              <a:buNone/>
              <a:defRPr sz="2702"/>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9" y="3034453"/>
            <a:ext cx="2384213" cy="4226560"/>
          </a:xfrm>
        </p:spPr>
        <p:txBody>
          <a:bodyPr tIns="0"/>
          <a:lstStyle>
            <a:lvl1pPr marL="0" indent="0">
              <a:buNone/>
              <a:defRPr sz="1991">
                <a:solidFill>
                  <a:schemeClr val="tx1"/>
                </a:solidFill>
              </a:defRPr>
            </a:lvl1pPr>
            <a:lvl2pPr marL="649604" indent="0">
              <a:buNone/>
              <a:defRPr sz="1707"/>
            </a:lvl2pPr>
            <a:lvl3pPr marL="1299215" indent="0">
              <a:buNone/>
              <a:defRPr sz="1422"/>
            </a:lvl3pPr>
            <a:lvl4pPr marL="1948826" indent="0">
              <a:buNone/>
              <a:defRPr sz="1280"/>
            </a:lvl4pPr>
            <a:lvl5pPr marL="2598431" indent="0">
              <a:buNone/>
              <a:defRPr sz="1280"/>
            </a:lvl5pPr>
            <a:lvl6pPr marL="3248039" indent="0">
              <a:buNone/>
              <a:defRPr sz="1280"/>
            </a:lvl6pPr>
            <a:lvl7pPr marL="3897649" indent="0">
              <a:buNone/>
              <a:defRPr sz="1280"/>
            </a:lvl7pPr>
            <a:lvl8pPr marL="4547253" indent="0">
              <a:buNone/>
              <a:defRPr sz="1280"/>
            </a:lvl8pPr>
            <a:lvl9pPr marL="5196862" indent="0">
              <a:buNone/>
              <a:defRPr sz="1280"/>
            </a:lvl9pPr>
          </a:lstStyle>
          <a:p>
            <a:pPr lvl="0"/>
            <a:r>
              <a:rPr lang="en-US" smtClean="0"/>
              <a:t>Click to edit Master text styles</a:t>
            </a:r>
          </a:p>
        </p:txBody>
      </p:sp>
      <p:sp>
        <p:nvSpPr>
          <p:cNvPr id="10" name="Title 9"/>
          <p:cNvSpPr>
            <a:spLocks noGrp="1"/>
          </p:cNvSpPr>
          <p:nvPr>
            <p:ph type="title"/>
          </p:nvPr>
        </p:nvSpPr>
        <p:spPr>
          <a:xfrm>
            <a:off x="10187099" y="654575"/>
            <a:ext cx="2384213" cy="2379878"/>
          </a:xfrm>
        </p:spPr>
        <p:txBody>
          <a:bodyPr anchor="b"/>
          <a:lstStyle>
            <a:lvl1pPr algn="l">
              <a:defRPr sz="2702"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212146386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9178417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4" y="209567"/>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5" name="Rectangle 4"/>
          <p:cNvSpPr/>
          <p:nvPr/>
        </p:nvSpPr>
        <p:spPr>
          <a:xfrm>
            <a:off x="9971093" y="209567"/>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2" name="Vertical Title 1"/>
          <p:cNvSpPr>
            <a:spLocks noGrp="1"/>
          </p:cNvSpPr>
          <p:nvPr>
            <p:ph type="title" orient="vert"/>
          </p:nvPr>
        </p:nvSpPr>
        <p:spPr>
          <a:xfrm>
            <a:off x="10187099" y="390614"/>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1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30918129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Subtitle 2"/>
          <p:cNvSpPr>
            <a:spLocks noGrp="1"/>
          </p:cNvSpPr>
          <p:nvPr>
            <p:ph type="subTitle" idx="1"/>
          </p:nvPr>
        </p:nvSpPr>
        <p:spPr>
          <a:xfrm>
            <a:off x="9970348" y="2919765"/>
            <a:ext cx="2817707" cy="2600960"/>
          </a:xfrm>
        </p:spPr>
        <p:txBody>
          <a:bodyPr anchor="ctr"/>
          <a:lstStyle>
            <a:lvl1pPr marL="0" indent="0" algn="l">
              <a:buNone/>
              <a:defRPr sz="2702">
                <a:solidFill>
                  <a:srgbClr val="FFFFFF"/>
                </a:solidFill>
              </a:defRPr>
            </a:lvl1pPr>
            <a:lvl2pPr marL="649591" indent="0" algn="ctr">
              <a:buNone/>
              <a:defRPr>
                <a:solidFill>
                  <a:schemeClr val="tx1">
                    <a:tint val="75000"/>
                  </a:schemeClr>
                </a:solidFill>
              </a:defRPr>
            </a:lvl2pPr>
            <a:lvl3pPr marL="1299192" indent="0" algn="ctr">
              <a:buNone/>
              <a:defRPr>
                <a:solidFill>
                  <a:schemeClr val="tx1">
                    <a:tint val="75000"/>
                  </a:schemeClr>
                </a:solidFill>
              </a:defRPr>
            </a:lvl3pPr>
            <a:lvl4pPr marL="1948798" indent="0" algn="ctr">
              <a:buNone/>
              <a:defRPr>
                <a:solidFill>
                  <a:schemeClr val="tx1">
                    <a:tint val="75000"/>
                  </a:schemeClr>
                </a:solidFill>
              </a:defRPr>
            </a:lvl4pPr>
            <a:lvl5pPr marL="2598394" indent="0" algn="ctr">
              <a:buNone/>
              <a:defRPr>
                <a:solidFill>
                  <a:schemeClr val="tx1">
                    <a:tint val="75000"/>
                  </a:schemeClr>
                </a:solidFill>
              </a:defRPr>
            </a:lvl5pPr>
            <a:lvl6pPr marL="3247988" indent="0" algn="ctr">
              <a:buNone/>
              <a:defRPr>
                <a:solidFill>
                  <a:schemeClr val="tx1">
                    <a:tint val="75000"/>
                  </a:schemeClr>
                </a:solidFill>
              </a:defRPr>
            </a:lvl6pPr>
            <a:lvl7pPr marL="3897592" indent="0" algn="ctr">
              <a:buNone/>
              <a:defRPr>
                <a:solidFill>
                  <a:schemeClr val="tx1">
                    <a:tint val="75000"/>
                  </a:schemeClr>
                </a:solidFill>
              </a:defRPr>
            </a:lvl7pPr>
            <a:lvl8pPr marL="4547182" indent="0" algn="ctr">
              <a:buNone/>
              <a:defRPr>
                <a:solidFill>
                  <a:schemeClr val="tx1">
                    <a:tint val="75000"/>
                  </a:schemeClr>
                </a:solidFill>
              </a:defRPr>
            </a:lvl8pPr>
            <a:lvl9pPr marL="5196786"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50240" y="2919765"/>
            <a:ext cx="8994987" cy="2600960"/>
          </a:xfrm>
        </p:spPr>
        <p:txBody>
          <a:bodyPr/>
          <a:lstStyle>
            <a:lvl1pPr algn="r">
              <a:defRPr sz="5973" spc="213"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620BDE6-29F7-42AB-9496-92CB5BF682F5}" type="datetime1">
              <a:rPr lang="en-US">
                <a:solidFill>
                  <a:srgbClr val="E7DEC9"/>
                </a:solidFill>
              </a:rPr>
              <a:pPr>
                <a:defRPr/>
              </a:pPr>
              <a:t>11/5/2015</a:t>
            </a:fld>
            <a:endParaRPr lang="en-US" dirty="0">
              <a:solidFill>
                <a:srgbClr val="E7DEC9"/>
              </a:solidFill>
            </a:endParaRPr>
          </a:p>
        </p:txBody>
      </p:sp>
      <p:sp>
        <p:nvSpPr>
          <p:cNvPr id="7" name="Slide Number Placeholder 10"/>
          <p:cNvSpPr>
            <a:spLocks noGrp="1"/>
          </p:cNvSpPr>
          <p:nvPr>
            <p:ph type="sldNum" sz="quarter" idx="11"/>
          </p:nvPr>
        </p:nvSpPr>
        <p:spPr/>
        <p:txBody>
          <a:bodyPr/>
          <a:lstStyle>
            <a:lvl1pPr algn="ctr">
              <a:defRPr>
                <a:solidFill>
                  <a:srgbClr val="FFFFFF"/>
                </a:solidFill>
              </a:defRPr>
            </a:lvl1pPr>
          </a:lstStyle>
          <a:p>
            <a:pPr>
              <a:defRPr/>
            </a:pPr>
            <a:fld id="{C8382D1E-E849-4509-B7DD-BFDF8391C90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E7DEC9"/>
              </a:solidFill>
            </a:endParaRPr>
          </a:p>
        </p:txBody>
      </p:sp>
    </p:spTree>
    <p:extLst>
      <p:ext uri="{BB962C8B-B14F-4D97-AF65-F5344CB8AC3E}">
        <p14:creationId xmlns:p14="http://schemas.microsoft.com/office/powerpoint/2010/main" val="208520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useBgFill="1">
        <p:nvSpPr>
          <p:cNvPr id="6" name="Rectangle 5"/>
          <p:cNvSpPr/>
          <p:nvPr/>
        </p:nvSpPr>
        <p:spPr>
          <a:xfrm>
            <a:off x="9971089" y="214321"/>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600"/>
            </a:lvl1pPr>
            <a:lvl2pPr marL="650029" indent="0">
              <a:buNone/>
              <a:defRPr sz="4000"/>
            </a:lvl2pPr>
            <a:lvl3pPr marL="1300059" indent="0">
              <a:buNone/>
              <a:defRPr sz="3400"/>
            </a:lvl3pPr>
            <a:lvl4pPr marL="1950092" indent="0">
              <a:buNone/>
              <a:defRPr sz="2800"/>
            </a:lvl4pPr>
            <a:lvl5pPr marL="2600122" indent="0">
              <a:buNone/>
              <a:defRPr sz="2800"/>
            </a:lvl5pPr>
            <a:lvl6pPr marL="3250151" indent="0">
              <a:buNone/>
              <a:defRPr sz="2800"/>
            </a:lvl6pPr>
            <a:lvl7pPr marL="3900184" indent="0">
              <a:buNone/>
              <a:defRPr sz="2800"/>
            </a:lvl7pPr>
            <a:lvl8pPr marL="4550209" indent="0">
              <a:buNone/>
              <a:defRPr sz="2800"/>
            </a:lvl8pPr>
            <a:lvl9pPr marL="5200243" indent="0">
              <a:buNone/>
              <a:defRPr sz="2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2000">
                <a:solidFill>
                  <a:schemeClr val="tx1"/>
                </a:solidFill>
              </a:defRPr>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00"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pPr>
                <a:defRPr/>
              </a:pPr>
              <a:t>11/5/2015</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pPr>
                <a:defRPr/>
              </a:pPr>
              <a:t>‹#›</a:t>
            </a:fld>
            <a:endParaRPr lang="en-US"/>
          </a:p>
        </p:txBody>
      </p:sp>
    </p:spTree>
    <p:extLst>
      <p:ext uri="{BB962C8B-B14F-4D97-AF65-F5344CB8AC3E}">
        <p14:creationId xmlns:p14="http://schemas.microsoft.com/office/powerpoint/2010/main" val="2245589774"/>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0405328-9B62-426C-80DB-C2401BF6B742}" type="datetime1">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FACB480C-2D80-42FF-A11F-693E8C736079}"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3258370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971089" y="217489"/>
            <a:ext cx="2816225" cy="9323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217491" y="219101"/>
            <a:ext cx="9536112" cy="932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Text Placeholder 2"/>
          <p:cNvSpPr>
            <a:spLocks noGrp="1"/>
          </p:cNvSpPr>
          <p:nvPr>
            <p:ph type="body" idx="1"/>
          </p:nvPr>
        </p:nvSpPr>
        <p:spPr>
          <a:xfrm>
            <a:off x="10187120" y="4113461"/>
            <a:ext cx="2275841" cy="2340864"/>
          </a:xfrm>
        </p:spPr>
        <p:txBody>
          <a:bodyPr anchor="ctr"/>
          <a:lstStyle>
            <a:lvl1pPr marL="0" indent="0">
              <a:buNone/>
              <a:defRPr sz="2844">
                <a:solidFill>
                  <a:schemeClr val="bg2"/>
                </a:solidFill>
              </a:defRPr>
            </a:lvl1pPr>
            <a:lvl2pPr marL="649591" indent="0">
              <a:buNone/>
              <a:defRPr sz="2560">
                <a:solidFill>
                  <a:schemeClr val="tx1">
                    <a:tint val="75000"/>
                  </a:schemeClr>
                </a:solidFill>
              </a:defRPr>
            </a:lvl2pPr>
            <a:lvl3pPr marL="1299192" indent="0">
              <a:buNone/>
              <a:defRPr sz="2276">
                <a:solidFill>
                  <a:schemeClr val="tx1">
                    <a:tint val="75000"/>
                  </a:schemeClr>
                </a:solidFill>
              </a:defRPr>
            </a:lvl3pPr>
            <a:lvl4pPr marL="1948798" indent="0">
              <a:buNone/>
              <a:defRPr sz="1991">
                <a:solidFill>
                  <a:schemeClr val="tx1">
                    <a:tint val="75000"/>
                  </a:schemeClr>
                </a:solidFill>
              </a:defRPr>
            </a:lvl4pPr>
            <a:lvl5pPr marL="2598394" indent="0">
              <a:buNone/>
              <a:defRPr sz="1991">
                <a:solidFill>
                  <a:schemeClr val="tx1">
                    <a:tint val="75000"/>
                  </a:schemeClr>
                </a:solidFill>
              </a:defRPr>
            </a:lvl5pPr>
            <a:lvl6pPr marL="3247988" indent="0">
              <a:buNone/>
              <a:defRPr sz="1991">
                <a:solidFill>
                  <a:schemeClr val="tx1">
                    <a:tint val="75000"/>
                  </a:schemeClr>
                </a:solidFill>
              </a:defRPr>
            </a:lvl6pPr>
            <a:lvl7pPr marL="3897592" indent="0">
              <a:buNone/>
              <a:defRPr sz="1991">
                <a:solidFill>
                  <a:schemeClr val="tx1">
                    <a:tint val="75000"/>
                  </a:schemeClr>
                </a:solidFill>
              </a:defRPr>
            </a:lvl7pPr>
            <a:lvl8pPr marL="4547182" indent="0">
              <a:buNone/>
              <a:defRPr sz="1991">
                <a:solidFill>
                  <a:schemeClr val="tx1">
                    <a:tint val="75000"/>
                  </a:schemeClr>
                </a:solidFill>
              </a:defRPr>
            </a:lvl8pPr>
            <a:lvl9pPr marL="5196786" indent="0">
              <a:buNone/>
              <a:defRPr sz="1991">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41868" y="4113461"/>
            <a:ext cx="8994987" cy="2340864"/>
          </a:xfrm>
        </p:spPr>
        <p:txBody>
          <a:bodyPr/>
          <a:lstStyle>
            <a:lvl1pPr algn="r">
              <a:defRPr sz="5973" spc="213"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E49BA66-6C17-4E78-9941-B2BB8B823195}" type="datetime1">
              <a:rPr lang="en-US"/>
              <a:pPr>
                <a:defRPr/>
              </a:pPr>
              <a:t>11/5/2015</a:t>
            </a:fld>
            <a:endParaRPr lang="en-US" dirty="0"/>
          </a:p>
        </p:txBody>
      </p:sp>
      <p:sp>
        <p:nvSpPr>
          <p:cNvPr id="7" name="Slide Number Placeholder 9"/>
          <p:cNvSpPr>
            <a:spLocks noGrp="1"/>
          </p:cNvSpPr>
          <p:nvPr>
            <p:ph type="sldNum" sz="quarter" idx="11"/>
          </p:nvPr>
        </p:nvSpPr>
        <p:spPr/>
        <p:txBody>
          <a:bodyPr/>
          <a:lstStyle>
            <a:lvl1pPr algn="ctr">
              <a:defRPr>
                <a:solidFill>
                  <a:schemeClr val="bg2"/>
                </a:solidFill>
              </a:defRPr>
            </a:lvl1pPr>
          </a:lstStyle>
          <a:p>
            <a:pPr>
              <a:defRPr/>
            </a:pPr>
            <a:fld id="{5B9C19DD-B93E-45AC-9C7F-1B14F2B19A73}" type="slidenum">
              <a:rPr lang="en-US">
                <a:solidFill>
                  <a:srgbClr val="E7DEC9"/>
                </a:solidFill>
              </a:rPr>
              <a:pPr>
                <a:defRPr/>
              </a:pPr>
              <a:t>‹#›</a:t>
            </a:fld>
            <a:endParaRPr lang="en-US" dirty="0">
              <a:solidFill>
                <a:srgbClr val="E7D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4732368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2"/>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A991D8CF-87C5-4AC2-BBE1-9F932F8EE179}" type="datetime1">
              <a:rPr lang="en-US">
                <a:solidFill>
                  <a:srgbClr val="BF654C"/>
                </a:solidFill>
              </a:rPr>
              <a:pPr>
                <a:defRPr/>
              </a:pPr>
              <a:t>11/5/2015</a:t>
            </a:fld>
            <a:endParaRPr lang="en-US">
              <a:solidFill>
                <a:srgbClr val="BF654C"/>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7" name="Slide Number Placeholder 6"/>
          <p:cNvSpPr>
            <a:spLocks noGrp="1"/>
          </p:cNvSpPr>
          <p:nvPr>
            <p:ph type="sldNum" sz="quarter" idx="12"/>
          </p:nvPr>
        </p:nvSpPr>
        <p:spPr/>
        <p:txBody>
          <a:bodyPr/>
          <a:lstStyle>
            <a:lvl1pPr algn="ctr">
              <a:defRPr/>
            </a:lvl1pPr>
          </a:lstStyle>
          <a:p>
            <a:pPr>
              <a:defRPr/>
            </a:pPr>
            <a:fld id="{18162DCE-3A13-45D0-B54A-A85A7EE5BCF6}"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505401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449689"/>
            <a:ext cx="5746045"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467946"/>
            <a:ext cx="5746045"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60" y="2449689"/>
            <a:ext cx="5748302" cy="909884"/>
          </a:xfrm>
        </p:spPr>
        <p:txBody>
          <a:bodyPr anchor="b"/>
          <a:lstStyle>
            <a:lvl1pPr marL="0" indent="0" algn="ctr">
              <a:buNone/>
              <a:defRPr sz="3413" b="0">
                <a:solidFill>
                  <a:schemeClr val="tx2"/>
                </a:solidFill>
              </a:defRPr>
            </a:lvl1pPr>
            <a:lvl2pPr marL="649591" indent="0">
              <a:buNone/>
              <a:defRPr sz="2844" b="1"/>
            </a:lvl2pPr>
            <a:lvl3pPr marL="1299192" indent="0">
              <a:buNone/>
              <a:defRPr sz="2560" b="1"/>
            </a:lvl3pPr>
            <a:lvl4pPr marL="1948798" indent="0">
              <a:buNone/>
              <a:defRPr sz="2276" b="1"/>
            </a:lvl4pPr>
            <a:lvl5pPr marL="2598394" indent="0">
              <a:buNone/>
              <a:defRPr sz="2276" b="1"/>
            </a:lvl5pPr>
            <a:lvl6pPr marL="3247988" indent="0">
              <a:buNone/>
              <a:defRPr sz="2276" b="1"/>
            </a:lvl6pPr>
            <a:lvl7pPr marL="3897592" indent="0">
              <a:buNone/>
              <a:defRPr sz="2276" b="1"/>
            </a:lvl7pPr>
            <a:lvl8pPr marL="4547182" indent="0">
              <a:buNone/>
              <a:defRPr sz="2276" b="1"/>
            </a:lvl8pPr>
            <a:lvl9pPr marL="5196786"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60" y="3467946"/>
            <a:ext cx="5748302" cy="5244818"/>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6B216787-3388-43F6-9AC2-C211FCDEFDBD}" type="datetime1">
              <a:rPr lang="en-US">
                <a:solidFill>
                  <a:srgbClr val="BF654C"/>
                </a:solidFill>
              </a:rPr>
              <a:pPr>
                <a:defRPr/>
              </a:pPr>
              <a:t>11/5/2015</a:t>
            </a:fld>
            <a:endParaRPr lang="en-US">
              <a:solidFill>
                <a:srgbClr val="BF654C"/>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9" name="Slide Number Placeholder 8"/>
          <p:cNvSpPr>
            <a:spLocks noGrp="1"/>
          </p:cNvSpPr>
          <p:nvPr>
            <p:ph type="sldNum" sz="quarter" idx="12"/>
          </p:nvPr>
        </p:nvSpPr>
        <p:spPr/>
        <p:txBody>
          <a:bodyPr/>
          <a:lstStyle>
            <a:lvl1pPr algn="ctr">
              <a:defRPr/>
            </a:lvl1pPr>
          </a:lstStyle>
          <a:p>
            <a:pPr>
              <a:defRPr/>
            </a:pPr>
            <a:fld id="{A4C4F928-A32F-43B0-8746-2BEAB3E7F80B}"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707014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574339-C7BA-4AAE-A2D7-636C5D9B43F9}" type="datetime1">
              <a:rPr lang="en-US">
                <a:solidFill>
                  <a:srgbClr val="BF654C"/>
                </a:solidFill>
              </a:rPr>
              <a:pPr>
                <a:defRPr/>
              </a:pPr>
              <a:t>11/5/2015</a:t>
            </a:fld>
            <a:endParaRPr lang="en-US">
              <a:solidFill>
                <a:srgbClr val="BF654C"/>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4"/>
          <p:cNvSpPr>
            <a:spLocks noGrp="1"/>
          </p:cNvSpPr>
          <p:nvPr>
            <p:ph type="sldNum" sz="quarter" idx="12"/>
          </p:nvPr>
        </p:nvSpPr>
        <p:spPr/>
        <p:txBody>
          <a:bodyPr/>
          <a:lstStyle>
            <a:lvl1pPr algn="ctr">
              <a:defRPr/>
            </a:lvl1pPr>
          </a:lstStyle>
          <a:p>
            <a:pPr>
              <a:defRPr/>
            </a:pPr>
            <a:fld id="{64DFB257-418E-4B5A-AFB2-D843572CBE9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2447426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17488" y="214340"/>
            <a:ext cx="12560300"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8C376DA7-772B-4CAD-A4C7-482030070C53}" type="datetime1">
              <a:rPr lang="en-US">
                <a:solidFill>
                  <a:srgbClr val="BF654C"/>
                </a:solidFill>
              </a:rPr>
              <a:pPr>
                <a:defRPr/>
              </a:pPr>
              <a:t>11/5/2015</a:t>
            </a:fld>
            <a:endParaRPr lang="en-US">
              <a:solidFill>
                <a:srgbClr val="BF654C"/>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5" name="Slide Number Placeholder 3"/>
          <p:cNvSpPr>
            <a:spLocks noGrp="1"/>
          </p:cNvSpPr>
          <p:nvPr>
            <p:ph type="sldNum" sz="quarter" idx="12"/>
          </p:nvPr>
        </p:nvSpPr>
        <p:spPr/>
        <p:txBody>
          <a:bodyPr/>
          <a:lstStyle>
            <a:lvl1pPr algn="ctr">
              <a:defRPr/>
            </a:lvl1pPr>
          </a:lstStyle>
          <a:p>
            <a:pPr>
              <a:defRPr/>
            </a:pPr>
            <a:fld id="{BAF14E7F-8275-4AD3-802B-54F1832F11BA}"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1677184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6" name="Rectangle 5"/>
          <p:cNvSpPr/>
          <p:nvPr/>
        </p:nvSpPr>
        <p:spPr>
          <a:xfrm>
            <a:off x="9971089" y="214340"/>
            <a:ext cx="2816225" cy="932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7" name="Rectangle 6"/>
          <p:cNvSpPr/>
          <p:nvPr/>
        </p:nvSpPr>
        <p:spPr>
          <a:xfrm>
            <a:off x="217491" y="217489"/>
            <a:ext cx="9536112" cy="93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Content Placeholder 2"/>
          <p:cNvSpPr>
            <a:spLocks noGrp="1"/>
          </p:cNvSpPr>
          <p:nvPr>
            <p:ph idx="1"/>
          </p:nvPr>
        </p:nvSpPr>
        <p:spPr>
          <a:xfrm>
            <a:off x="866988" y="433521"/>
            <a:ext cx="8344747"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82759" y="3030119"/>
            <a:ext cx="2379878" cy="4005478"/>
          </a:xfrm>
        </p:spPr>
        <p:txBody>
          <a:bodyPr tIns="0"/>
          <a:lstStyle>
            <a:lvl1pPr marL="0" indent="0">
              <a:buNone/>
              <a:defRPr sz="1991">
                <a:solidFill>
                  <a:srgbClr val="FFFFFF"/>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1" name="Title 10"/>
          <p:cNvSpPr>
            <a:spLocks noGrp="1"/>
          </p:cNvSpPr>
          <p:nvPr>
            <p:ph type="title"/>
          </p:nvPr>
        </p:nvSpPr>
        <p:spPr>
          <a:xfrm>
            <a:off x="10182758" y="650240"/>
            <a:ext cx="2383161" cy="2379878"/>
          </a:xfrm>
        </p:spPr>
        <p:txBody>
          <a:bodyPr anchor="b"/>
          <a:lstStyle>
            <a:lvl1pPr algn="l">
              <a:defRPr sz="2844" spc="213"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C81CA635-AD23-4213-81A6-F991E4DD53B4}" type="datetime1">
              <a:rPr lang="en-US">
                <a:solidFill>
                  <a:srgbClr val="BF654C"/>
                </a:solidFill>
              </a:rPr>
              <a:pPr>
                <a:defRPr/>
              </a:pPr>
              <a:t>11/5/2015</a:t>
            </a:fld>
            <a:endParaRPr lang="en-US">
              <a:solidFill>
                <a:srgbClr val="BF654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pPr>
              <a:defRPr/>
            </a:pPr>
            <a:fld id="{AB902F46-E400-48CD-AFE7-670E84FFDE37}" type="slidenum">
              <a:rPr lang="en-US"/>
              <a:pPr>
                <a:defRPr/>
              </a:pPr>
              <a:t>‹#›</a:t>
            </a:fld>
            <a:endParaRPr lang="en-US" dirty="0"/>
          </a:p>
        </p:txBody>
      </p:sp>
    </p:spTree>
    <p:extLst>
      <p:ext uri="{BB962C8B-B14F-4D97-AF65-F5344CB8AC3E}">
        <p14:creationId xmlns:p14="http://schemas.microsoft.com/office/powerpoint/2010/main" val="375670921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useBgFill="1">
        <p:nvSpPr>
          <p:cNvPr id="6" name="Rectangle 5"/>
          <p:cNvSpPr/>
          <p:nvPr/>
        </p:nvSpPr>
        <p:spPr>
          <a:xfrm>
            <a:off x="9971089" y="214340"/>
            <a:ext cx="2816225" cy="9324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3" name="Picture Placeholder 2"/>
          <p:cNvSpPr>
            <a:spLocks noGrp="1"/>
          </p:cNvSpPr>
          <p:nvPr>
            <p:ph type="pic" idx="1"/>
          </p:nvPr>
        </p:nvSpPr>
        <p:spPr>
          <a:xfrm>
            <a:off x="216747" y="216748"/>
            <a:ext cx="9536853" cy="9320107"/>
          </a:xfrm>
        </p:spPr>
        <p:txBody>
          <a:bodyPr anchor="ctr"/>
          <a:lstStyle>
            <a:lvl1pPr marL="0" indent="0" algn="ctr">
              <a:buNone/>
              <a:defRPr sz="4551"/>
            </a:lvl1pPr>
            <a:lvl2pPr marL="649591" indent="0">
              <a:buNone/>
              <a:defRPr sz="3982"/>
            </a:lvl2pPr>
            <a:lvl3pPr marL="1299192" indent="0">
              <a:buNone/>
              <a:defRPr sz="3413"/>
            </a:lvl3pPr>
            <a:lvl4pPr marL="1948798" indent="0">
              <a:buNone/>
              <a:defRPr sz="2844"/>
            </a:lvl4pPr>
            <a:lvl5pPr marL="2598394" indent="0">
              <a:buNone/>
              <a:defRPr sz="2844"/>
            </a:lvl5pPr>
            <a:lvl6pPr marL="3247988" indent="0">
              <a:buNone/>
              <a:defRPr sz="2844"/>
            </a:lvl6pPr>
            <a:lvl7pPr marL="3897592" indent="0">
              <a:buNone/>
              <a:defRPr sz="2844"/>
            </a:lvl7pPr>
            <a:lvl8pPr marL="4547182" indent="0">
              <a:buNone/>
              <a:defRPr sz="2844"/>
            </a:lvl8pPr>
            <a:lvl9pPr marL="5196786"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187095" y="3034453"/>
            <a:ext cx="2384213" cy="4226560"/>
          </a:xfrm>
        </p:spPr>
        <p:txBody>
          <a:bodyPr tIns="0"/>
          <a:lstStyle>
            <a:lvl1pPr marL="0" indent="0">
              <a:buNone/>
              <a:defRPr sz="1991">
                <a:solidFill>
                  <a:schemeClr val="tx1"/>
                </a:solidFill>
              </a:defRPr>
            </a:lvl1pPr>
            <a:lvl2pPr marL="649591" indent="0">
              <a:buNone/>
              <a:defRPr sz="1707"/>
            </a:lvl2pPr>
            <a:lvl3pPr marL="1299192" indent="0">
              <a:buNone/>
              <a:defRPr sz="1422"/>
            </a:lvl3pPr>
            <a:lvl4pPr marL="1948798" indent="0">
              <a:buNone/>
              <a:defRPr sz="1280"/>
            </a:lvl4pPr>
            <a:lvl5pPr marL="2598394" indent="0">
              <a:buNone/>
              <a:defRPr sz="1280"/>
            </a:lvl5pPr>
            <a:lvl6pPr marL="3247988" indent="0">
              <a:buNone/>
              <a:defRPr sz="1280"/>
            </a:lvl6pPr>
            <a:lvl7pPr marL="3897592" indent="0">
              <a:buNone/>
              <a:defRPr sz="1280"/>
            </a:lvl7pPr>
            <a:lvl8pPr marL="4547182" indent="0">
              <a:buNone/>
              <a:defRPr sz="1280"/>
            </a:lvl8pPr>
            <a:lvl9pPr marL="5196786" indent="0">
              <a:buNone/>
              <a:defRPr sz="1280"/>
            </a:lvl9pPr>
          </a:lstStyle>
          <a:p>
            <a:pPr lvl="0"/>
            <a:r>
              <a:rPr lang="en-US" smtClean="0"/>
              <a:t>Click to edit Master text styles</a:t>
            </a:r>
          </a:p>
        </p:txBody>
      </p:sp>
      <p:sp>
        <p:nvSpPr>
          <p:cNvPr id="10" name="Title 9"/>
          <p:cNvSpPr>
            <a:spLocks noGrp="1"/>
          </p:cNvSpPr>
          <p:nvPr>
            <p:ph type="title"/>
          </p:nvPr>
        </p:nvSpPr>
        <p:spPr>
          <a:xfrm>
            <a:off x="10187095" y="654575"/>
            <a:ext cx="2384213" cy="2379878"/>
          </a:xfrm>
        </p:spPr>
        <p:txBody>
          <a:bodyPr anchor="b"/>
          <a:lstStyle>
            <a:lvl1pPr algn="l">
              <a:defRPr sz="2844" spc="213"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54EB761-25B3-4360-8FF1-42B6B16B2B14}" type="datetime1">
              <a:rPr lang="en-US">
                <a:solidFill>
                  <a:srgbClr val="E7DEC9"/>
                </a:solidFill>
              </a:rPr>
              <a:pPr>
                <a:defRPr/>
              </a:pPr>
              <a:t>11/5/2015</a:t>
            </a:fld>
            <a:endParaRPr lang="en-US" dirty="0">
              <a:solidFill>
                <a:srgbClr val="E7DEC9"/>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E7DEC9"/>
              </a:solidFill>
            </a:endParaRPr>
          </a:p>
        </p:txBody>
      </p:sp>
      <p:sp>
        <p:nvSpPr>
          <p:cNvPr id="9" name="Slide Number Placeholder 6"/>
          <p:cNvSpPr>
            <a:spLocks noGrp="1"/>
          </p:cNvSpPr>
          <p:nvPr>
            <p:ph type="sldNum" sz="quarter" idx="12"/>
          </p:nvPr>
        </p:nvSpPr>
        <p:spPr/>
        <p:txBody>
          <a:bodyPr/>
          <a:lstStyle>
            <a:lvl1pPr algn="ctr">
              <a:defRPr/>
            </a:lvl1pPr>
          </a:lstStyle>
          <a:p>
            <a:pPr>
              <a:defRPr/>
            </a:pPr>
            <a:fld id="{CE8AE6E7-8E2F-4715-8A7B-6EE17B1CAB6B}" type="slidenum">
              <a:rPr lang="en-US">
                <a:solidFill>
                  <a:srgbClr val="E7DEC9"/>
                </a:solidFill>
              </a:rPr>
              <a:pPr>
                <a:defRPr/>
              </a:pPr>
              <a:t>‹#›</a:t>
            </a:fld>
            <a:endParaRPr lang="en-US">
              <a:solidFill>
                <a:srgbClr val="E7DEC9"/>
              </a:solidFill>
            </a:endParaRPr>
          </a:p>
        </p:txBody>
      </p:sp>
    </p:spTree>
    <p:extLst>
      <p:ext uri="{BB962C8B-B14F-4D97-AF65-F5344CB8AC3E}">
        <p14:creationId xmlns:p14="http://schemas.microsoft.com/office/powerpoint/2010/main" val="8315209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F9461-E3EB-40CD-B93F-E5CBBBD8E0BA}" type="datetimeFigureOut">
              <a:rPr lang="en-US">
                <a:solidFill>
                  <a:srgbClr val="BF654C"/>
                </a:solidFill>
              </a:rPr>
              <a:pPr>
                <a:defRPr/>
              </a:pPr>
              <a:t>11/5/2015</a:t>
            </a:fld>
            <a:endParaRPr lang="en-US">
              <a:solidFill>
                <a:srgbClr val="BF654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93E78F01-CC22-4969-847A-5D4D18F71430}" type="slidenum">
              <a:rPr lang="en-US">
                <a:solidFill>
                  <a:srgbClr val="BF654C"/>
                </a:solidFill>
              </a:rPr>
              <a:pPr>
                <a:defRPr/>
              </a:pPr>
              <a:t>‹#›</a:t>
            </a:fld>
            <a:endParaRPr lang="en-US">
              <a:solidFill>
                <a:srgbClr val="BF654C"/>
              </a:solidFill>
            </a:endParaRPr>
          </a:p>
        </p:txBody>
      </p:sp>
    </p:spTree>
    <p:extLst>
      <p:ext uri="{BB962C8B-B14F-4D97-AF65-F5344CB8AC3E}">
        <p14:creationId xmlns:p14="http://schemas.microsoft.com/office/powerpoint/2010/main" val="857230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17491" y="209577"/>
            <a:ext cx="9536112" cy="932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5" name="Rectangle 4"/>
          <p:cNvSpPr/>
          <p:nvPr/>
        </p:nvSpPr>
        <p:spPr>
          <a:xfrm>
            <a:off x="9971087" y="209577"/>
            <a:ext cx="2781301" cy="932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Vertical Title 1"/>
          <p:cNvSpPr>
            <a:spLocks noGrp="1"/>
          </p:cNvSpPr>
          <p:nvPr>
            <p:ph type="title" orient="vert"/>
          </p:nvPr>
        </p:nvSpPr>
        <p:spPr>
          <a:xfrm>
            <a:off x="10187095" y="390624"/>
            <a:ext cx="2384213"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62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EDF6847-4DF5-4C52-BD2F-7F11C97F80BF}" type="datetime1">
              <a:rPr lang="en-US">
                <a:solidFill>
                  <a:srgbClr val="BF654C"/>
                </a:solidFill>
              </a:rPr>
              <a:pPr>
                <a:defRPr/>
              </a:pPr>
              <a:t>11/5/2015</a:t>
            </a:fld>
            <a:endParaRPr lang="en-US">
              <a:solidFill>
                <a:srgbClr val="BF654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BF654C"/>
              </a:solidFill>
            </a:endParaRPr>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pPr>
              <a:defRPr/>
            </a:pPr>
            <a:fld id="{B07ADCA9-90E6-447B-BFD9-1FDFCCB42A2B}" type="slidenum">
              <a:rPr lang="en-US">
                <a:solidFill>
                  <a:srgbClr val="E7DEC9"/>
                </a:solidFill>
              </a:rPr>
              <a:pPr>
                <a:defRPr/>
              </a:pPr>
              <a:t>‹#›</a:t>
            </a:fld>
            <a:endParaRPr lang="en-US" dirty="0">
              <a:solidFill>
                <a:srgbClr val="E7DEC9"/>
              </a:solidFill>
            </a:endParaRPr>
          </a:p>
        </p:txBody>
      </p:sp>
    </p:spTree>
    <p:extLst>
      <p:ext uri="{BB962C8B-B14F-4D97-AF65-F5344CB8AC3E}">
        <p14:creationId xmlns:p14="http://schemas.microsoft.com/office/powerpoint/2010/main" val="276042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697"/>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anchor="ctr"/>
          <a:lstStyle/>
          <a:p>
            <a:pPr defTabSz="583991">
              <a:defRPr/>
            </a:pPr>
            <a:endParaRPr lang="en-US"/>
          </a:p>
        </p:txBody>
      </p:sp>
      <p:sp>
        <p:nvSpPr>
          <p:cNvPr id="2" name="Title Placeholder 1"/>
          <p:cNvSpPr>
            <a:spLocks noGrp="1"/>
          </p:cNvSpPr>
          <p:nvPr>
            <p:ph type="title"/>
          </p:nvPr>
        </p:nvSpPr>
        <p:spPr>
          <a:xfrm>
            <a:off x="541337" y="506414"/>
            <a:ext cx="11920538" cy="1498600"/>
          </a:xfrm>
          <a:prstGeom prst="rect">
            <a:avLst/>
          </a:prstGeom>
        </p:spPr>
        <p:txBody>
          <a:bodyPr vert="horz" lIns="130005" tIns="65003" rIns="130005" bIns="6500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130005" tIns="65003" rIns="130005" bIns="650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21"/>
            <a:ext cx="3035300" cy="388937"/>
          </a:xfrm>
          <a:prstGeom prst="rect">
            <a:avLst/>
          </a:prstGeom>
        </p:spPr>
        <p:txBody>
          <a:bodyPr vert="horz" lIns="130005" tIns="65003" rIns="130005" bIns="65003" rtlCol="0" anchor="ctr"/>
          <a:lstStyle>
            <a:lvl1pPr algn="l" defTabSz="583991">
              <a:defRPr sz="1600">
                <a:solidFill>
                  <a:schemeClr val="tx2"/>
                </a:solidFill>
              </a:defRPr>
            </a:lvl1pPr>
          </a:lstStyle>
          <a:p>
            <a:pPr>
              <a:defRPr/>
            </a:pPr>
            <a:fld id="{4F9BFCCE-B349-4227-8647-6CF1C3805923}" type="datetime1">
              <a:rPr lang="en-US"/>
              <a:pPr>
                <a:defRPr/>
              </a:pPr>
              <a:t>11/5/2015</a:t>
            </a:fld>
            <a:endParaRPr lang="en-US" dirty="0"/>
          </a:p>
        </p:txBody>
      </p:sp>
      <p:sp>
        <p:nvSpPr>
          <p:cNvPr id="5" name="Footer Placeholder 4"/>
          <p:cNvSpPr>
            <a:spLocks noGrp="1"/>
          </p:cNvSpPr>
          <p:nvPr>
            <p:ph type="ftr" sz="quarter" idx="3"/>
          </p:nvPr>
        </p:nvSpPr>
        <p:spPr>
          <a:xfrm>
            <a:off x="4335463" y="9040821"/>
            <a:ext cx="4767262" cy="388937"/>
          </a:xfrm>
          <a:prstGeom prst="rect">
            <a:avLst/>
          </a:prstGeom>
        </p:spPr>
        <p:txBody>
          <a:bodyPr vert="horz" lIns="130005" tIns="65003" rIns="130005" bIns="65003" rtlCol="0" anchor="ctr"/>
          <a:lstStyle>
            <a:lvl1pPr algn="ctr" defTabSz="583991">
              <a:defRPr sz="16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130005" tIns="65003" rIns="130005" bIns="65003" rtlCol="0" anchor="ctr"/>
          <a:lstStyle>
            <a:lvl1pPr algn="r" defTabSz="583991">
              <a:defRPr sz="1600">
                <a:solidFill>
                  <a:schemeClr val="tx2"/>
                </a:solidFill>
              </a:defRPr>
            </a:lvl1pPr>
          </a:lstStyle>
          <a:p>
            <a:pPr>
              <a:defRPr/>
            </a:pPr>
            <a:fld id="{A920413C-0998-4C94-A782-22A9DD081D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xStyles>
    <p:titleStyle>
      <a:lvl1pPr algn="ctr" defTabSz="1299763" rtl="0" eaLnBrk="0" fontAlgn="base" hangingPunct="0">
        <a:spcBef>
          <a:spcPct val="0"/>
        </a:spcBef>
        <a:spcAft>
          <a:spcPct val="0"/>
        </a:spcAft>
        <a:defRPr sz="4600" kern="1200" cap="all" spc="284">
          <a:solidFill>
            <a:schemeClr val="bg1"/>
          </a:solidFill>
          <a:latin typeface="+mj-lt"/>
          <a:ea typeface="+mj-ea"/>
          <a:cs typeface="+mj-cs"/>
        </a:defRPr>
      </a:lvl1pPr>
      <a:lvl2pPr algn="ctr" defTabSz="1299763" rtl="0" eaLnBrk="0" fontAlgn="base" hangingPunct="0">
        <a:spcBef>
          <a:spcPct val="0"/>
        </a:spcBef>
        <a:spcAft>
          <a:spcPct val="0"/>
        </a:spcAft>
        <a:defRPr sz="4600">
          <a:solidFill>
            <a:schemeClr val="bg1"/>
          </a:solidFill>
          <a:latin typeface="Franklin Gothic Medium" pitchFamily="34" charset="0"/>
        </a:defRPr>
      </a:lvl2pPr>
      <a:lvl3pPr algn="ctr" defTabSz="1299763" rtl="0" eaLnBrk="0" fontAlgn="base" hangingPunct="0">
        <a:spcBef>
          <a:spcPct val="0"/>
        </a:spcBef>
        <a:spcAft>
          <a:spcPct val="0"/>
        </a:spcAft>
        <a:defRPr sz="4600">
          <a:solidFill>
            <a:schemeClr val="bg1"/>
          </a:solidFill>
          <a:latin typeface="Franklin Gothic Medium" pitchFamily="34" charset="0"/>
        </a:defRPr>
      </a:lvl3pPr>
      <a:lvl4pPr algn="ctr" defTabSz="1299763" rtl="0" eaLnBrk="0" fontAlgn="base" hangingPunct="0">
        <a:spcBef>
          <a:spcPct val="0"/>
        </a:spcBef>
        <a:spcAft>
          <a:spcPct val="0"/>
        </a:spcAft>
        <a:defRPr sz="4600">
          <a:solidFill>
            <a:schemeClr val="bg1"/>
          </a:solidFill>
          <a:latin typeface="Franklin Gothic Medium" pitchFamily="34" charset="0"/>
        </a:defRPr>
      </a:lvl4pPr>
      <a:lvl5pPr algn="ctr" defTabSz="1299763" rtl="0" eaLnBrk="0" fontAlgn="base" hangingPunct="0">
        <a:spcBef>
          <a:spcPct val="0"/>
        </a:spcBef>
        <a:spcAft>
          <a:spcPct val="0"/>
        </a:spcAft>
        <a:defRPr sz="4600">
          <a:solidFill>
            <a:schemeClr val="bg1"/>
          </a:solidFill>
          <a:latin typeface="Franklin Gothic Medium" pitchFamily="34" charset="0"/>
        </a:defRPr>
      </a:lvl5pPr>
      <a:lvl6pPr marL="457058" algn="ctr" defTabSz="1299763" rtl="0" fontAlgn="base">
        <a:spcBef>
          <a:spcPct val="0"/>
        </a:spcBef>
        <a:spcAft>
          <a:spcPct val="0"/>
        </a:spcAft>
        <a:defRPr sz="4600">
          <a:solidFill>
            <a:schemeClr val="bg1"/>
          </a:solidFill>
          <a:latin typeface="Franklin Gothic Medium" pitchFamily="34" charset="0"/>
        </a:defRPr>
      </a:lvl6pPr>
      <a:lvl7pPr marL="914119" algn="ctr" defTabSz="1299763" rtl="0" fontAlgn="base">
        <a:spcBef>
          <a:spcPct val="0"/>
        </a:spcBef>
        <a:spcAft>
          <a:spcPct val="0"/>
        </a:spcAft>
        <a:defRPr sz="4600">
          <a:solidFill>
            <a:schemeClr val="bg1"/>
          </a:solidFill>
          <a:latin typeface="Franklin Gothic Medium" pitchFamily="34" charset="0"/>
        </a:defRPr>
      </a:lvl7pPr>
      <a:lvl8pPr marL="1371177" algn="ctr" defTabSz="1299763" rtl="0" fontAlgn="base">
        <a:spcBef>
          <a:spcPct val="0"/>
        </a:spcBef>
        <a:spcAft>
          <a:spcPct val="0"/>
        </a:spcAft>
        <a:defRPr sz="4600">
          <a:solidFill>
            <a:schemeClr val="bg1"/>
          </a:solidFill>
          <a:latin typeface="Franklin Gothic Medium" pitchFamily="34" charset="0"/>
        </a:defRPr>
      </a:lvl8pPr>
      <a:lvl9pPr marL="1828238" algn="ctr" defTabSz="1299763" rtl="0" fontAlgn="base">
        <a:spcBef>
          <a:spcPct val="0"/>
        </a:spcBef>
        <a:spcAft>
          <a:spcPct val="0"/>
        </a:spcAft>
        <a:defRPr sz="4600">
          <a:solidFill>
            <a:schemeClr val="bg1"/>
          </a:solidFill>
          <a:latin typeface="Franklin Gothic Medium" pitchFamily="34" charset="0"/>
        </a:defRPr>
      </a:lvl9pPr>
    </p:titleStyle>
    <p:bodyStyle>
      <a:lvl1pPr marL="388818" indent="-323751" algn="l" defTabSz="1299763" rtl="0" eaLnBrk="0" fontAlgn="base" hangingPunct="0">
        <a:spcBef>
          <a:spcPct val="20000"/>
        </a:spcBef>
        <a:spcAft>
          <a:spcPct val="0"/>
        </a:spcAft>
        <a:buClr>
          <a:schemeClr val="accent1"/>
        </a:buClr>
        <a:buFont typeface="Wingdings 2" pitchFamily="18" charset="2"/>
        <a:buChar char=""/>
        <a:defRPr sz="2800" kern="1200" spc="213">
          <a:solidFill>
            <a:schemeClr val="tx2"/>
          </a:solidFill>
          <a:latin typeface="+mn-lt"/>
          <a:ea typeface="+mn-ea"/>
          <a:cs typeface="+mn-cs"/>
        </a:defRPr>
      </a:lvl1pPr>
      <a:lvl2pPr marL="779223" indent="-258681" algn="l" defTabSz="1299763" rtl="0" eaLnBrk="0" fontAlgn="base" hangingPunct="0">
        <a:spcBef>
          <a:spcPct val="20000"/>
        </a:spcBef>
        <a:spcAft>
          <a:spcPct val="0"/>
        </a:spcAft>
        <a:buClr>
          <a:schemeClr val="accent2"/>
        </a:buClr>
        <a:buFont typeface="Wingdings" pitchFamily="2" charset="2"/>
        <a:buChar char="§"/>
        <a:defRPr sz="2600" kern="1200" spc="142">
          <a:solidFill>
            <a:schemeClr val="tx2"/>
          </a:solidFill>
          <a:latin typeface="+mn-lt"/>
          <a:ea typeface="+mn-ea"/>
          <a:cs typeface="+mn-cs"/>
        </a:defRPr>
      </a:lvl2pPr>
      <a:lvl3pPr marL="1169630" indent="-258681" algn="l" defTabSz="1299763" rtl="0" eaLnBrk="0" fontAlgn="base" hangingPunct="0">
        <a:spcBef>
          <a:spcPct val="20000"/>
        </a:spcBef>
        <a:spcAft>
          <a:spcPct val="0"/>
        </a:spcAft>
        <a:buClr>
          <a:srgbClr val="C32D2E"/>
        </a:buClr>
        <a:buFont typeface="Wingdings" pitchFamily="2" charset="2"/>
        <a:buChar char="§"/>
        <a:defRPr sz="2300" kern="1200" spc="142">
          <a:solidFill>
            <a:schemeClr val="tx2"/>
          </a:solidFill>
          <a:latin typeface="+mn-lt"/>
          <a:ea typeface="+mn-ea"/>
          <a:cs typeface="+mn-cs"/>
        </a:defRPr>
      </a:lvl3pPr>
      <a:lvl4pPr marL="1560035" indent="-258681" algn="l" defTabSz="1299763" rtl="0" eaLnBrk="0" fontAlgn="base" hangingPunct="0">
        <a:spcBef>
          <a:spcPct val="20000"/>
        </a:spcBef>
        <a:spcAft>
          <a:spcPct val="0"/>
        </a:spcAft>
        <a:buClr>
          <a:srgbClr val="84AA33"/>
        </a:buClr>
        <a:buFont typeface="Wingdings" pitchFamily="2" charset="2"/>
        <a:buChar char="§"/>
        <a:defRPr sz="2000" kern="1200">
          <a:solidFill>
            <a:schemeClr val="tx2"/>
          </a:solidFill>
          <a:latin typeface="+mn-lt"/>
          <a:ea typeface="+mn-ea"/>
          <a:cs typeface="+mn-cs"/>
        </a:defRPr>
      </a:lvl4pPr>
      <a:lvl5pPr marL="1818714" indent="-258681" algn="l" defTabSz="1299763"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10102" indent="-260012" algn="l" defTabSz="1300059" rtl="0" eaLnBrk="1" latinLnBrk="0" hangingPunct="1">
        <a:spcBef>
          <a:spcPct val="20000"/>
        </a:spcBef>
        <a:buClr>
          <a:schemeClr val="accent1"/>
        </a:buClr>
        <a:buFont typeface="Wingdings" pitchFamily="2" charset="2"/>
        <a:buChar char="§"/>
        <a:defRPr sz="1700" kern="1200">
          <a:solidFill>
            <a:schemeClr val="tx2"/>
          </a:solidFill>
          <a:latin typeface="+mn-lt"/>
          <a:ea typeface="+mn-ea"/>
          <a:cs typeface="+mn-cs"/>
        </a:defRPr>
      </a:lvl6pPr>
      <a:lvl7pPr marL="2600122" indent="-260012" algn="l" defTabSz="1300059" rtl="0" eaLnBrk="1" latinLnBrk="0" hangingPunct="1">
        <a:spcBef>
          <a:spcPct val="20000"/>
        </a:spcBef>
        <a:buClr>
          <a:schemeClr val="accent2"/>
        </a:buClr>
        <a:buFont typeface="Wingdings" pitchFamily="2" charset="2"/>
        <a:buChar char="§"/>
        <a:defRPr sz="1700" kern="1200">
          <a:solidFill>
            <a:schemeClr val="tx2"/>
          </a:solidFill>
          <a:latin typeface="+mn-lt"/>
          <a:ea typeface="+mn-ea"/>
          <a:cs typeface="+mn-cs"/>
        </a:defRPr>
      </a:lvl7pPr>
      <a:lvl8pPr marL="2990139" indent="-260012" algn="l" defTabSz="1300059" rtl="0" eaLnBrk="1" latinLnBrk="0" hangingPunct="1">
        <a:spcBef>
          <a:spcPct val="20000"/>
        </a:spcBef>
        <a:buClr>
          <a:schemeClr val="accent3"/>
        </a:buClr>
        <a:buFont typeface="Wingdings" pitchFamily="2" charset="2"/>
        <a:buChar char="§"/>
        <a:defRPr sz="1700" kern="1200">
          <a:solidFill>
            <a:schemeClr val="tx2"/>
          </a:solidFill>
          <a:latin typeface="+mn-lt"/>
          <a:ea typeface="+mn-ea"/>
          <a:cs typeface="+mn-cs"/>
        </a:defRPr>
      </a:lvl8pPr>
      <a:lvl9pPr marL="3380157" indent="-260012" algn="l" defTabSz="1300059" rtl="0" eaLnBrk="1" latinLnBrk="0" hangingPunct="1">
        <a:spcBef>
          <a:spcPct val="20000"/>
        </a:spcBef>
        <a:buClr>
          <a:schemeClr val="accent5"/>
        </a:buClr>
        <a:buFont typeface="Wingdings" pitchFamily="2" charset="2"/>
        <a:buChar char="§"/>
        <a:defRPr sz="1700" kern="1200">
          <a:solidFill>
            <a:schemeClr val="tx2"/>
          </a:solidFill>
          <a:latin typeface="+mn-lt"/>
          <a:ea typeface="+mn-ea"/>
          <a:cs typeface="+mn-cs"/>
        </a:defRPr>
      </a:lvl9pPr>
    </p:bodyStyle>
    <p:otherStyle>
      <a:defPPr>
        <a:defRPr lang="en-US"/>
      </a:defPPr>
      <a:lvl1pPr marL="0" algn="l" defTabSz="1300059" rtl="0" eaLnBrk="1" latinLnBrk="0" hangingPunct="1">
        <a:defRPr sz="2600" kern="1200">
          <a:solidFill>
            <a:schemeClr val="tx1"/>
          </a:solidFill>
          <a:latin typeface="+mn-lt"/>
          <a:ea typeface="+mn-ea"/>
          <a:cs typeface="+mn-cs"/>
        </a:defRPr>
      </a:lvl1pPr>
      <a:lvl2pPr marL="650029" algn="l" defTabSz="1300059" rtl="0" eaLnBrk="1" latinLnBrk="0" hangingPunct="1">
        <a:defRPr sz="2600" kern="1200">
          <a:solidFill>
            <a:schemeClr val="tx1"/>
          </a:solidFill>
          <a:latin typeface="+mn-lt"/>
          <a:ea typeface="+mn-ea"/>
          <a:cs typeface="+mn-cs"/>
        </a:defRPr>
      </a:lvl2pPr>
      <a:lvl3pPr marL="1300059" algn="l" defTabSz="1300059" rtl="0" eaLnBrk="1" latinLnBrk="0" hangingPunct="1">
        <a:defRPr sz="2600" kern="1200">
          <a:solidFill>
            <a:schemeClr val="tx1"/>
          </a:solidFill>
          <a:latin typeface="+mn-lt"/>
          <a:ea typeface="+mn-ea"/>
          <a:cs typeface="+mn-cs"/>
        </a:defRPr>
      </a:lvl3pPr>
      <a:lvl4pPr marL="1950092" algn="l" defTabSz="1300059" rtl="0" eaLnBrk="1" latinLnBrk="0" hangingPunct="1">
        <a:defRPr sz="2600" kern="1200">
          <a:solidFill>
            <a:schemeClr val="tx1"/>
          </a:solidFill>
          <a:latin typeface="+mn-lt"/>
          <a:ea typeface="+mn-ea"/>
          <a:cs typeface="+mn-cs"/>
        </a:defRPr>
      </a:lvl4pPr>
      <a:lvl5pPr marL="2600122" algn="l" defTabSz="1300059" rtl="0" eaLnBrk="1" latinLnBrk="0" hangingPunct="1">
        <a:defRPr sz="2600" kern="1200">
          <a:solidFill>
            <a:schemeClr val="tx1"/>
          </a:solidFill>
          <a:latin typeface="+mn-lt"/>
          <a:ea typeface="+mn-ea"/>
          <a:cs typeface="+mn-cs"/>
        </a:defRPr>
      </a:lvl5pPr>
      <a:lvl6pPr marL="3250151" algn="l" defTabSz="1300059" rtl="0" eaLnBrk="1" latinLnBrk="0" hangingPunct="1">
        <a:defRPr sz="2600" kern="1200">
          <a:solidFill>
            <a:schemeClr val="tx1"/>
          </a:solidFill>
          <a:latin typeface="+mn-lt"/>
          <a:ea typeface="+mn-ea"/>
          <a:cs typeface="+mn-cs"/>
        </a:defRPr>
      </a:lvl6pPr>
      <a:lvl7pPr marL="3900184" algn="l" defTabSz="1300059" rtl="0" eaLnBrk="1" latinLnBrk="0" hangingPunct="1">
        <a:defRPr sz="2600" kern="1200">
          <a:solidFill>
            <a:schemeClr val="tx1"/>
          </a:solidFill>
          <a:latin typeface="+mn-lt"/>
          <a:ea typeface="+mn-ea"/>
          <a:cs typeface="+mn-cs"/>
        </a:defRPr>
      </a:lvl7pPr>
      <a:lvl8pPr marL="4550209" algn="l" defTabSz="1300059" rtl="0" eaLnBrk="1" latinLnBrk="0" hangingPunct="1">
        <a:defRPr sz="2600" kern="1200">
          <a:solidFill>
            <a:schemeClr val="tx1"/>
          </a:solidFill>
          <a:latin typeface="+mn-lt"/>
          <a:ea typeface="+mn-ea"/>
          <a:cs typeface="+mn-cs"/>
        </a:defRPr>
      </a:lvl8pPr>
      <a:lvl9pPr marL="5200243" algn="l" defTabSz="1300059" rtl="0" eaLnBrk="1" latinLnBrk="0" hangingPunct="1">
        <a:defRPr sz="2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8"/>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40" tIns="45671" rIns="91340" bIns="4567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40" tIns="45671" rIns="91340"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2"/>
            <a:ext cx="3035300" cy="388937"/>
          </a:xfrm>
          <a:prstGeom prst="rect">
            <a:avLst/>
          </a:prstGeom>
        </p:spPr>
        <p:txBody>
          <a:bodyPr vert="horz" lIns="91340" tIns="45671" rIns="91340" bIns="45671" rtlCol="0" anchor="ctr"/>
          <a:lstStyle>
            <a:lvl1pPr algn="l" defTabSz="58354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2"/>
            <a:ext cx="4767262" cy="388937"/>
          </a:xfrm>
          <a:prstGeom prst="rect">
            <a:avLst/>
          </a:prstGeom>
        </p:spPr>
        <p:txBody>
          <a:bodyPr vert="horz" lIns="91340" tIns="45671" rIns="91340" bIns="45671" rtlCol="0" anchor="ctr"/>
          <a:lstStyle>
            <a:lvl1pPr algn="ctr" defTabSz="58354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40" tIns="45671" rIns="91340" bIns="45671" rtlCol="0" anchor="ctr"/>
          <a:lstStyle>
            <a:lvl1pPr algn="r" defTabSz="58354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1560695326"/>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xStyles>
    <p:titleStyle>
      <a:lvl1pPr algn="ctr" defTabSz="1298764" rtl="0" eaLnBrk="0" fontAlgn="base" hangingPunct="0">
        <a:spcBef>
          <a:spcPct val="0"/>
        </a:spcBef>
        <a:spcAft>
          <a:spcPct val="0"/>
        </a:spcAft>
        <a:defRPr sz="4551" kern="1200" cap="all" spc="284">
          <a:solidFill>
            <a:schemeClr val="bg1"/>
          </a:solidFill>
          <a:latin typeface="+mj-lt"/>
          <a:ea typeface="+mj-ea"/>
          <a:cs typeface="+mj-cs"/>
        </a:defRPr>
      </a:lvl1pPr>
      <a:lvl2pPr algn="ctr" defTabSz="1298764" rtl="0" eaLnBrk="0" fontAlgn="base" hangingPunct="0">
        <a:spcBef>
          <a:spcPct val="0"/>
        </a:spcBef>
        <a:spcAft>
          <a:spcPct val="0"/>
        </a:spcAft>
        <a:defRPr sz="4551">
          <a:solidFill>
            <a:schemeClr val="bg1"/>
          </a:solidFill>
          <a:latin typeface="Franklin Gothic Medium" pitchFamily="34" charset="0"/>
        </a:defRPr>
      </a:lvl2pPr>
      <a:lvl3pPr algn="ctr" defTabSz="1298764" rtl="0" eaLnBrk="0" fontAlgn="base" hangingPunct="0">
        <a:spcBef>
          <a:spcPct val="0"/>
        </a:spcBef>
        <a:spcAft>
          <a:spcPct val="0"/>
        </a:spcAft>
        <a:defRPr sz="4551">
          <a:solidFill>
            <a:schemeClr val="bg1"/>
          </a:solidFill>
          <a:latin typeface="Franklin Gothic Medium" pitchFamily="34" charset="0"/>
        </a:defRPr>
      </a:lvl3pPr>
      <a:lvl4pPr algn="ctr" defTabSz="1298764" rtl="0" eaLnBrk="0" fontAlgn="base" hangingPunct="0">
        <a:spcBef>
          <a:spcPct val="0"/>
        </a:spcBef>
        <a:spcAft>
          <a:spcPct val="0"/>
        </a:spcAft>
        <a:defRPr sz="4551">
          <a:solidFill>
            <a:schemeClr val="bg1"/>
          </a:solidFill>
          <a:latin typeface="Franklin Gothic Medium" pitchFamily="34" charset="0"/>
        </a:defRPr>
      </a:lvl4pPr>
      <a:lvl5pPr algn="ctr" defTabSz="1298764" rtl="0" eaLnBrk="0" fontAlgn="base" hangingPunct="0">
        <a:spcBef>
          <a:spcPct val="0"/>
        </a:spcBef>
        <a:spcAft>
          <a:spcPct val="0"/>
        </a:spcAft>
        <a:defRPr sz="4551">
          <a:solidFill>
            <a:schemeClr val="bg1"/>
          </a:solidFill>
          <a:latin typeface="Franklin Gothic Medium" pitchFamily="34" charset="0"/>
        </a:defRPr>
      </a:lvl5pPr>
      <a:lvl6pPr marL="456704" algn="ctr" defTabSz="1298764" rtl="0" fontAlgn="base">
        <a:spcBef>
          <a:spcPct val="0"/>
        </a:spcBef>
        <a:spcAft>
          <a:spcPct val="0"/>
        </a:spcAft>
        <a:defRPr sz="4551">
          <a:solidFill>
            <a:schemeClr val="bg1"/>
          </a:solidFill>
          <a:latin typeface="Franklin Gothic Medium" pitchFamily="34" charset="0"/>
        </a:defRPr>
      </a:lvl6pPr>
      <a:lvl7pPr marL="913415" algn="ctr" defTabSz="1298764" rtl="0" fontAlgn="base">
        <a:spcBef>
          <a:spcPct val="0"/>
        </a:spcBef>
        <a:spcAft>
          <a:spcPct val="0"/>
        </a:spcAft>
        <a:defRPr sz="4551">
          <a:solidFill>
            <a:schemeClr val="bg1"/>
          </a:solidFill>
          <a:latin typeface="Franklin Gothic Medium" pitchFamily="34" charset="0"/>
        </a:defRPr>
      </a:lvl7pPr>
      <a:lvl8pPr marL="1370122" algn="ctr" defTabSz="1298764" rtl="0" fontAlgn="base">
        <a:spcBef>
          <a:spcPct val="0"/>
        </a:spcBef>
        <a:spcAft>
          <a:spcPct val="0"/>
        </a:spcAft>
        <a:defRPr sz="4551">
          <a:solidFill>
            <a:schemeClr val="bg1"/>
          </a:solidFill>
          <a:latin typeface="Franklin Gothic Medium" pitchFamily="34" charset="0"/>
        </a:defRPr>
      </a:lvl8pPr>
      <a:lvl9pPr marL="1826834" algn="ctr" defTabSz="1298764" rtl="0" fontAlgn="base">
        <a:spcBef>
          <a:spcPct val="0"/>
        </a:spcBef>
        <a:spcAft>
          <a:spcPct val="0"/>
        </a:spcAft>
        <a:defRPr sz="4551">
          <a:solidFill>
            <a:schemeClr val="bg1"/>
          </a:solidFill>
          <a:latin typeface="Franklin Gothic Medium" pitchFamily="34" charset="0"/>
        </a:defRPr>
      </a:lvl9pPr>
    </p:titleStyle>
    <p:bodyStyle>
      <a:lvl1pPr marL="388519" indent="-323498" algn="l" defTabSz="1298764"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626" indent="-258479" algn="l" defTabSz="1298764"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734" indent="-258479" algn="l" defTabSz="1298764"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8841" indent="-258479" algn="l" defTabSz="1298764"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314" indent="-258479" algn="l" defTabSz="1298764"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404" indent="-259810" algn="l" defTabSz="1299059"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128" indent="-259810" algn="l" defTabSz="1299059"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7849" indent="-259810" algn="l" defTabSz="1299059"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561" indent="-259810" algn="l" defTabSz="1299059"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059" rtl="0" eaLnBrk="1" latinLnBrk="0" hangingPunct="1">
        <a:defRPr sz="2560" kern="1200">
          <a:solidFill>
            <a:schemeClr val="tx1"/>
          </a:solidFill>
          <a:latin typeface="+mn-lt"/>
          <a:ea typeface="+mn-ea"/>
          <a:cs typeface="+mn-cs"/>
        </a:defRPr>
      </a:lvl1pPr>
      <a:lvl2pPr marL="649524" algn="l" defTabSz="1299059" rtl="0" eaLnBrk="1" latinLnBrk="0" hangingPunct="1">
        <a:defRPr sz="2560" kern="1200">
          <a:solidFill>
            <a:schemeClr val="tx1"/>
          </a:solidFill>
          <a:latin typeface="+mn-lt"/>
          <a:ea typeface="+mn-ea"/>
          <a:cs typeface="+mn-cs"/>
        </a:defRPr>
      </a:lvl2pPr>
      <a:lvl3pPr marL="1299059" algn="l" defTabSz="1299059" rtl="0" eaLnBrk="1" latinLnBrk="0" hangingPunct="1">
        <a:defRPr sz="2560" kern="1200">
          <a:solidFill>
            <a:schemeClr val="tx1"/>
          </a:solidFill>
          <a:latin typeface="+mn-lt"/>
          <a:ea typeface="+mn-ea"/>
          <a:cs typeface="+mn-cs"/>
        </a:defRPr>
      </a:lvl3pPr>
      <a:lvl4pPr marL="1948599" algn="l" defTabSz="1299059" rtl="0" eaLnBrk="1" latinLnBrk="0" hangingPunct="1">
        <a:defRPr sz="2560" kern="1200">
          <a:solidFill>
            <a:schemeClr val="tx1"/>
          </a:solidFill>
          <a:latin typeface="+mn-lt"/>
          <a:ea typeface="+mn-ea"/>
          <a:cs typeface="+mn-cs"/>
        </a:defRPr>
      </a:lvl4pPr>
      <a:lvl5pPr marL="2598128" algn="l" defTabSz="1299059" rtl="0" eaLnBrk="1" latinLnBrk="0" hangingPunct="1">
        <a:defRPr sz="2560" kern="1200">
          <a:solidFill>
            <a:schemeClr val="tx1"/>
          </a:solidFill>
          <a:latin typeface="+mn-lt"/>
          <a:ea typeface="+mn-ea"/>
          <a:cs typeface="+mn-cs"/>
        </a:defRPr>
      </a:lvl5pPr>
      <a:lvl6pPr marL="3247655" algn="l" defTabSz="1299059" rtl="0" eaLnBrk="1" latinLnBrk="0" hangingPunct="1">
        <a:defRPr sz="2560" kern="1200">
          <a:solidFill>
            <a:schemeClr val="tx1"/>
          </a:solidFill>
          <a:latin typeface="+mn-lt"/>
          <a:ea typeface="+mn-ea"/>
          <a:cs typeface="+mn-cs"/>
        </a:defRPr>
      </a:lvl6pPr>
      <a:lvl7pPr marL="3897194" algn="l" defTabSz="1299059" rtl="0" eaLnBrk="1" latinLnBrk="0" hangingPunct="1">
        <a:defRPr sz="2560" kern="1200">
          <a:solidFill>
            <a:schemeClr val="tx1"/>
          </a:solidFill>
          <a:latin typeface="+mn-lt"/>
          <a:ea typeface="+mn-ea"/>
          <a:cs typeface="+mn-cs"/>
        </a:defRPr>
      </a:lvl7pPr>
      <a:lvl8pPr marL="4546718" algn="l" defTabSz="1299059" rtl="0" eaLnBrk="1" latinLnBrk="0" hangingPunct="1">
        <a:defRPr sz="2560" kern="1200">
          <a:solidFill>
            <a:schemeClr val="tx1"/>
          </a:solidFill>
          <a:latin typeface="+mn-lt"/>
          <a:ea typeface="+mn-ea"/>
          <a:cs typeface="+mn-cs"/>
        </a:defRPr>
      </a:lvl8pPr>
      <a:lvl9pPr marL="5196254" algn="l" defTabSz="1299059" rtl="0" eaLnBrk="1" latinLnBrk="0" hangingPunct="1">
        <a:defRPr sz="25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8"/>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40" tIns="45671" rIns="91340" bIns="4567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40" tIns="45671" rIns="91340"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2"/>
            <a:ext cx="3035300" cy="388937"/>
          </a:xfrm>
          <a:prstGeom prst="rect">
            <a:avLst/>
          </a:prstGeom>
        </p:spPr>
        <p:txBody>
          <a:bodyPr vert="horz" lIns="91340" tIns="45671" rIns="91340" bIns="45671" rtlCol="0" anchor="ctr"/>
          <a:lstStyle>
            <a:lvl1pPr algn="l" defTabSz="58354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2"/>
            <a:ext cx="4767262" cy="388937"/>
          </a:xfrm>
          <a:prstGeom prst="rect">
            <a:avLst/>
          </a:prstGeom>
        </p:spPr>
        <p:txBody>
          <a:bodyPr vert="horz" lIns="91340" tIns="45671" rIns="91340" bIns="45671" rtlCol="0" anchor="ctr"/>
          <a:lstStyle>
            <a:lvl1pPr algn="ctr" defTabSz="58354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40" tIns="45671" rIns="91340" bIns="45671" rtlCol="0" anchor="ctr"/>
          <a:lstStyle>
            <a:lvl1pPr algn="r" defTabSz="58354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414247502"/>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xStyles>
    <p:titleStyle>
      <a:lvl1pPr algn="ctr" defTabSz="1298764" rtl="0" eaLnBrk="0" fontAlgn="base" hangingPunct="0">
        <a:spcBef>
          <a:spcPct val="0"/>
        </a:spcBef>
        <a:spcAft>
          <a:spcPct val="0"/>
        </a:spcAft>
        <a:defRPr sz="4551" kern="1200" cap="all" spc="284">
          <a:solidFill>
            <a:schemeClr val="bg1"/>
          </a:solidFill>
          <a:latin typeface="+mj-lt"/>
          <a:ea typeface="+mj-ea"/>
          <a:cs typeface="+mj-cs"/>
        </a:defRPr>
      </a:lvl1pPr>
      <a:lvl2pPr algn="ctr" defTabSz="1298764" rtl="0" eaLnBrk="0" fontAlgn="base" hangingPunct="0">
        <a:spcBef>
          <a:spcPct val="0"/>
        </a:spcBef>
        <a:spcAft>
          <a:spcPct val="0"/>
        </a:spcAft>
        <a:defRPr sz="4551">
          <a:solidFill>
            <a:schemeClr val="bg1"/>
          </a:solidFill>
          <a:latin typeface="Franklin Gothic Medium" pitchFamily="34" charset="0"/>
        </a:defRPr>
      </a:lvl2pPr>
      <a:lvl3pPr algn="ctr" defTabSz="1298764" rtl="0" eaLnBrk="0" fontAlgn="base" hangingPunct="0">
        <a:spcBef>
          <a:spcPct val="0"/>
        </a:spcBef>
        <a:spcAft>
          <a:spcPct val="0"/>
        </a:spcAft>
        <a:defRPr sz="4551">
          <a:solidFill>
            <a:schemeClr val="bg1"/>
          </a:solidFill>
          <a:latin typeface="Franklin Gothic Medium" pitchFamily="34" charset="0"/>
        </a:defRPr>
      </a:lvl3pPr>
      <a:lvl4pPr algn="ctr" defTabSz="1298764" rtl="0" eaLnBrk="0" fontAlgn="base" hangingPunct="0">
        <a:spcBef>
          <a:spcPct val="0"/>
        </a:spcBef>
        <a:spcAft>
          <a:spcPct val="0"/>
        </a:spcAft>
        <a:defRPr sz="4551">
          <a:solidFill>
            <a:schemeClr val="bg1"/>
          </a:solidFill>
          <a:latin typeface="Franklin Gothic Medium" pitchFamily="34" charset="0"/>
        </a:defRPr>
      </a:lvl4pPr>
      <a:lvl5pPr algn="ctr" defTabSz="1298764" rtl="0" eaLnBrk="0" fontAlgn="base" hangingPunct="0">
        <a:spcBef>
          <a:spcPct val="0"/>
        </a:spcBef>
        <a:spcAft>
          <a:spcPct val="0"/>
        </a:spcAft>
        <a:defRPr sz="4551">
          <a:solidFill>
            <a:schemeClr val="bg1"/>
          </a:solidFill>
          <a:latin typeface="Franklin Gothic Medium" pitchFamily="34" charset="0"/>
        </a:defRPr>
      </a:lvl5pPr>
      <a:lvl6pPr marL="456704" algn="ctr" defTabSz="1298764" rtl="0" fontAlgn="base">
        <a:spcBef>
          <a:spcPct val="0"/>
        </a:spcBef>
        <a:spcAft>
          <a:spcPct val="0"/>
        </a:spcAft>
        <a:defRPr sz="4551">
          <a:solidFill>
            <a:schemeClr val="bg1"/>
          </a:solidFill>
          <a:latin typeface="Franklin Gothic Medium" pitchFamily="34" charset="0"/>
        </a:defRPr>
      </a:lvl6pPr>
      <a:lvl7pPr marL="913415" algn="ctr" defTabSz="1298764" rtl="0" fontAlgn="base">
        <a:spcBef>
          <a:spcPct val="0"/>
        </a:spcBef>
        <a:spcAft>
          <a:spcPct val="0"/>
        </a:spcAft>
        <a:defRPr sz="4551">
          <a:solidFill>
            <a:schemeClr val="bg1"/>
          </a:solidFill>
          <a:latin typeface="Franklin Gothic Medium" pitchFamily="34" charset="0"/>
        </a:defRPr>
      </a:lvl7pPr>
      <a:lvl8pPr marL="1370122" algn="ctr" defTabSz="1298764" rtl="0" fontAlgn="base">
        <a:spcBef>
          <a:spcPct val="0"/>
        </a:spcBef>
        <a:spcAft>
          <a:spcPct val="0"/>
        </a:spcAft>
        <a:defRPr sz="4551">
          <a:solidFill>
            <a:schemeClr val="bg1"/>
          </a:solidFill>
          <a:latin typeface="Franklin Gothic Medium" pitchFamily="34" charset="0"/>
        </a:defRPr>
      </a:lvl8pPr>
      <a:lvl9pPr marL="1826834" algn="ctr" defTabSz="1298764" rtl="0" fontAlgn="base">
        <a:spcBef>
          <a:spcPct val="0"/>
        </a:spcBef>
        <a:spcAft>
          <a:spcPct val="0"/>
        </a:spcAft>
        <a:defRPr sz="4551">
          <a:solidFill>
            <a:schemeClr val="bg1"/>
          </a:solidFill>
          <a:latin typeface="Franklin Gothic Medium" pitchFamily="34" charset="0"/>
        </a:defRPr>
      </a:lvl9pPr>
    </p:titleStyle>
    <p:bodyStyle>
      <a:lvl1pPr marL="388519" indent="-323498" algn="l" defTabSz="1298764"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626" indent="-258479" algn="l" defTabSz="1298764"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734" indent="-258479" algn="l" defTabSz="1298764"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8841" indent="-258479" algn="l" defTabSz="1298764"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314" indent="-258479" algn="l" defTabSz="1298764"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404" indent="-259810" algn="l" defTabSz="1299059"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128" indent="-259810" algn="l" defTabSz="1299059"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7849" indent="-259810" algn="l" defTabSz="1299059"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561" indent="-259810" algn="l" defTabSz="1299059"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059" rtl="0" eaLnBrk="1" latinLnBrk="0" hangingPunct="1">
        <a:defRPr sz="2560" kern="1200">
          <a:solidFill>
            <a:schemeClr val="tx1"/>
          </a:solidFill>
          <a:latin typeface="+mn-lt"/>
          <a:ea typeface="+mn-ea"/>
          <a:cs typeface="+mn-cs"/>
        </a:defRPr>
      </a:lvl1pPr>
      <a:lvl2pPr marL="649524" algn="l" defTabSz="1299059" rtl="0" eaLnBrk="1" latinLnBrk="0" hangingPunct="1">
        <a:defRPr sz="2560" kern="1200">
          <a:solidFill>
            <a:schemeClr val="tx1"/>
          </a:solidFill>
          <a:latin typeface="+mn-lt"/>
          <a:ea typeface="+mn-ea"/>
          <a:cs typeface="+mn-cs"/>
        </a:defRPr>
      </a:lvl2pPr>
      <a:lvl3pPr marL="1299059" algn="l" defTabSz="1299059" rtl="0" eaLnBrk="1" latinLnBrk="0" hangingPunct="1">
        <a:defRPr sz="2560" kern="1200">
          <a:solidFill>
            <a:schemeClr val="tx1"/>
          </a:solidFill>
          <a:latin typeface="+mn-lt"/>
          <a:ea typeface="+mn-ea"/>
          <a:cs typeface="+mn-cs"/>
        </a:defRPr>
      </a:lvl3pPr>
      <a:lvl4pPr marL="1948599" algn="l" defTabSz="1299059" rtl="0" eaLnBrk="1" latinLnBrk="0" hangingPunct="1">
        <a:defRPr sz="2560" kern="1200">
          <a:solidFill>
            <a:schemeClr val="tx1"/>
          </a:solidFill>
          <a:latin typeface="+mn-lt"/>
          <a:ea typeface="+mn-ea"/>
          <a:cs typeface="+mn-cs"/>
        </a:defRPr>
      </a:lvl4pPr>
      <a:lvl5pPr marL="2598128" algn="l" defTabSz="1299059" rtl="0" eaLnBrk="1" latinLnBrk="0" hangingPunct="1">
        <a:defRPr sz="2560" kern="1200">
          <a:solidFill>
            <a:schemeClr val="tx1"/>
          </a:solidFill>
          <a:latin typeface="+mn-lt"/>
          <a:ea typeface="+mn-ea"/>
          <a:cs typeface="+mn-cs"/>
        </a:defRPr>
      </a:lvl5pPr>
      <a:lvl6pPr marL="3247655" algn="l" defTabSz="1299059" rtl="0" eaLnBrk="1" latinLnBrk="0" hangingPunct="1">
        <a:defRPr sz="2560" kern="1200">
          <a:solidFill>
            <a:schemeClr val="tx1"/>
          </a:solidFill>
          <a:latin typeface="+mn-lt"/>
          <a:ea typeface="+mn-ea"/>
          <a:cs typeface="+mn-cs"/>
        </a:defRPr>
      </a:lvl6pPr>
      <a:lvl7pPr marL="3897194" algn="l" defTabSz="1299059" rtl="0" eaLnBrk="1" latinLnBrk="0" hangingPunct="1">
        <a:defRPr sz="2560" kern="1200">
          <a:solidFill>
            <a:schemeClr val="tx1"/>
          </a:solidFill>
          <a:latin typeface="+mn-lt"/>
          <a:ea typeface="+mn-ea"/>
          <a:cs typeface="+mn-cs"/>
        </a:defRPr>
      </a:lvl7pPr>
      <a:lvl8pPr marL="4546718" algn="l" defTabSz="1299059" rtl="0" eaLnBrk="1" latinLnBrk="0" hangingPunct="1">
        <a:defRPr sz="2560" kern="1200">
          <a:solidFill>
            <a:schemeClr val="tx1"/>
          </a:solidFill>
          <a:latin typeface="+mn-lt"/>
          <a:ea typeface="+mn-ea"/>
          <a:cs typeface="+mn-cs"/>
        </a:defRPr>
      </a:lvl8pPr>
      <a:lvl9pPr marL="5196254" algn="l" defTabSz="1299059"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5"/>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50" tIns="45675" rIns="91350" bIns="45675"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50" tIns="45675" rIns="91350" bIns="45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0"/>
            <a:ext cx="3035300" cy="388937"/>
          </a:xfrm>
          <a:prstGeom prst="rect">
            <a:avLst/>
          </a:prstGeom>
        </p:spPr>
        <p:txBody>
          <a:bodyPr vert="horz" lIns="91350" tIns="45675" rIns="91350" bIns="45675" rtlCol="0" anchor="ctr"/>
          <a:lstStyle>
            <a:lvl1pPr algn="l" defTabSz="58360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0"/>
            <a:ext cx="4767262" cy="388937"/>
          </a:xfrm>
          <a:prstGeom prst="rect">
            <a:avLst/>
          </a:prstGeom>
        </p:spPr>
        <p:txBody>
          <a:bodyPr vert="horz" lIns="91350" tIns="45675" rIns="91350" bIns="45675" rtlCol="0" anchor="ctr"/>
          <a:lstStyle>
            <a:lvl1pPr algn="ctr" defTabSz="58360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50" tIns="45675" rIns="91350" bIns="45675" rtlCol="0" anchor="ctr"/>
          <a:lstStyle>
            <a:lvl1pPr algn="r" defTabSz="58360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3673041230"/>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xStyles>
    <p:titleStyle>
      <a:lvl1pPr algn="ctr" defTabSz="1298898" rtl="0" eaLnBrk="0" fontAlgn="base" hangingPunct="0">
        <a:spcBef>
          <a:spcPct val="0"/>
        </a:spcBef>
        <a:spcAft>
          <a:spcPct val="0"/>
        </a:spcAft>
        <a:defRPr sz="4551" kern="1200" cap="all" spc="284">
          <a:solidFill>
            <a:schemeClr val="bg1"/>
          </a:solidFill>
          <a:latin typeface="+mj-lt"/>
          <a:ea typeface="+mj-ea"/>
          <a:cs typeface="+mj-cs"/>
        </a:defRPr>
      </a:lvl1pPr>
      <a:lvl2pPr algn="ctr" defTabSz="1298898" rtl="0" eaLnBrk="0" fontAlgn="base" hangingPunct="0">
        <a:spcBef>
          <a:spcPct val="0"/>
        </a:spcBef>
        <a:spcAft>
          <a:spcPct val="0"/>
        </a:spcAft>
        <a:defRPr sz="4551">
          <a:solidFill>
            <a:schemeClr val="bg1"/>
          </a:solidFill>
          <a:latin typeface="Franklin Gothic Medium" pitchFamily="34" charset="0"/>
        </a:defRPr>
      </a:lvl2pPr>
      <a:lvl3pPr algn="ctr" defTabSz="1298898" rtl="0" eaLnBrk="0" fontAlgn="base" hangingPunct="0">
        <a:spcBef>
          <a:spcPct val="0"/>
        </a:spcBef>
        <a:spcAft>
          <a:spcPct val="0"/>
        </a:spcAft>
        <a:defRPr sz="4551">
          <a:solidFill>
            <a:schemeClr val="bg1"/>
          </a:solidFill>
          <a:latin typeface="Franklin Gothic Medium" pitchFamily="34" charset="0"/>
        </a:defRPr>
      </a:lvl3pPr>
      <a:lvl4pPr algn="ctr" defTabSz="1298898" rtl="0" eaLnBrk="0" fontAlgn="base" hangingPunct="0">
        <a:spcBef>
          <a:spcPct val="0"/>
        </a:spcBef>
        <a:spcAft>
          <a:spcPct val="0"/>
        </a:spcAft>
        <a:defRPr sz="4551">
          <a:solidFill>
            <a:schemeClr val="bg1"/>
          </a:solidFill>
          <a:latin typeface="Franklin Gothic Medium" pitchFamily="34" charset="0"/>
        </a:defRPr>
      </a:lvl4pPr>
      <a:lvl5pPr algn="ctr" defTabSz="1298898" rtl="0" eaLnBrk="0" fontAlgn="base" hangingPunct="0">
        <a:spcBef>
          <a:spcPct val="0"/>
        </a:spcBef>
        <a:spcAft>
          <a:spcPct val="0"/>
        </a:spcAft>
        <a:defRPr sz="4551">
          <a:solidFill>
            <a:schemeClr val="bg1"/>
          </a:solidFill>
          <a:latin typeface="Franklin Gothic Medium" pitchFamily="34" charset="0"/>
        </a:defRPr>
      </a:lvl5pPr>
      <a:lvl6pPr marL="456752" algn="ctr" defTabSz="1298898" rtl="0" fontAlgn="base">
        <a:spcBef>
          <a:spcPct val="0"/>
        </a:spcBef>
        <a:spcAft>
          <a:spcPct val="0"/>
        </a:spcAft>
        <a:defRPr sz="4551">
          <a:solidFill>
            <a:schemeClr val="bg1"/>
          </a:solidFill>
          <a:latin typeface="Franklin Gothic Medium" pitchFamily="34" charset="0"/>
        </a:defRPr>
      </a:lvl6pPr>
      <a:lvl7pPr marL="913509" algn="ctr" defTabSz="1298898" rtl="0" fontAlgn="base">
        <a:spcBef>
          <a:spcPct val="0"/>
        </a:spcBef>
        <a:spcAft>
          <a:spcPct val="0"/>
        </a:spcAft>
        <a:defRPr sz="4551">
          <a:solidFill>
            <a:schemeClr val="bg1"/>
          </a:solidFill>
          <a:latin typeface="Franklin Gothic Medium" pitchFamily="34" charset="0"/>
        </a:defRPr>
      </a:lvl7pPr>
      <a:lvl8pPr marL="1370261" algn="ctr" defTabSz="1298898" rtl="0" fontAlgn="base">
        <a:spcBef>
          <a:spcPct val="0"/>
        </a:spcBef>
        <a:spcAft>
          <a:spcPct val="0"/>
        </a:spcAft>
        <a:defRPr sz="4551">
          <a:solidFill>
            <a:schemeClr val="bg1"/>
          </a:solidFill>
          <a:latin typeface="Franklin Gothic Medium" pitchFamily="34" charset="0"/>
        </a:defRPr>
      </a:lvl8pPr>
      <a:lvl9pPr marL="1827022" algn="ctr" defTabSz="1298898" rtl="0" fontAlgn="base">
        <a:spcBef>
          <a:spcPct val="0"/>
        </a:spcBef>
        <a:spcAft>
          <a:spcPct val="0"/>
        </a:spcAft>
        <a:defRPr sz="4551">
          <a:solidFill>
            <a:schemeClr val="bg1"/>
          </a:solidFill>
          <a:latin typeface="Franklin Gothic Medium" pitchFamily="34" charset="0"/>
        </a:defRPr>
      </a:lvl9pPr>
    </p:titleStyle>
    <p:bodyStyle>
      <a:lvl1pPr marL="388559" indent="-323532" algn="l" defTabSz="1298898"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706" indent="-258506" algn="l" defTabSz="1298898"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854" indent="-258506" algn="l" defTabSz="1298898"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9000" indent="-258506" algn="l" defTabSz="1298898"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500" indent="-258506" algn="l" defTabSz="1298898"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630" indent="-259837" algn="l" defTabSz="1299192"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394" indent="-259837" algn="l" defTabSz="1299192"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8155" indent="-259837" algn="l" defTabSz="1299192"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906" indent="-259837" algn="l" defTabSz="1299192"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192" rtl="0" eaLnBrk="1" latinLnBrk="0" hangingPunct="1">
        <a:defRPr sz="2560" kern="1200">
          <a:solidFill>
            <a:schemeClr val="tx1"/>
          </a:solidFill>
          <a:latin typeface="+mn-lt"/>
          <a:ea typeface="+mn-ea"/>
          <a:cs typeface="+mn-cs"/>
        </a:defRPr>
      </a:lvl1pPr>
      <a:lvl2pPr marL="649591" algn="l" defTabSz="1299192" rtl="0" eaLnBrk="1" latinLnBrk="0" hangingPunct="1">
        <a:defRPr sz="2560" kern="1200">
          <a:solidFill>
            <a:schemeClr val="tx1"/>
          </a:solidFill>
          <a:latin typeface="+mn-lt"/>
          <a:ea typeface="+mn-ea"/>
          <a:cs typeface="+mn-cs"/>
        </a:defRPr>
      </a:lvl2pPr>
      <a:lvl3pPr marL="1299192" algn="l" defTabSz="1299192" rtl="0" eaLnBrk="1" latinLnBrk="0" hangingPunct="1">
        <a:defRPr sz="2560" kern="1200">
          <a:solidFill>
            <a:schemeClr val="tx1"/>
          </a:solidFill>
          <a:latin typeface="+mn-lt"/>
          <a:ea typeface="+mn-ea"/>
          <a:cs typeface="+mn-cs"/>
        </a:defRPr>
      </a:lvl3pPr>
      <a:lvl4pPr marL="1948798" algn="l" defTabSz="1299192" rtl="0" eaLnBrk="1" latinLnBrk="0" hangingPunct="1">
        <a:defRPr sz="2560" kern="1200">
          <a:solidFill>
            <a:schemeClr val="tx1"/>
          </a:solidFill>
          <a:latin typeface="+mn-lt"/>
          <a:ea typeface="+mn-ea"/>
          <a:cs typeface="+mn-cs"/>
        </a:defRPr>
      </a:lvl4pPr>
      <a:lvl5pPr marL="2598394" algn="l" defTabSz="1299192" rtl="0" eaLnBrk="1" latinLnBrk="0" hangingPunct="1">
        <a:defRPr sz="2560" kern="1200">
          <a:solidFill>
            <a:schemeClr val="tx1"/>
          </a:solidFill>
          <a:latin typeface="+mn-lt"/>
          <a:ea typeface="+mn-ea"/>
          <a:cs typeface="+mn-cs"/>
        </a:defRPr>
      </a:lvl5pPr>
      <a:lvl6pPr marL="3247988" algn="l" defTabSz="1299192" rtl="0" eaLnBrk="1" latinLnBrk="0" hangingPunct="1">
        <a:defRPr sz="2560" kern="1200">
          <a:solidFill>
            <a:schemeClr val="tx1"/>
          </a:solidFill>
          <a:latin typeface="+mn-lt"/>
          <a:ea typeface="+mn-ea"/>
          <a:cs typeface="+mn-cs"/>
        </a:defRPr>
      </a:lvl6pPr>
      <a:lvl7pPr marL="3897592" algn="l" defTabSz="1299192" rtl="0" eaLnBrk="1" latinLnBrk="0" hangingPunct="1">
        <a:defRPr sz="2560" kern="1200">
          <a:solidFill>
            <a:schemeClr val="tx1"/>
          </a:solidFill>
          <a:latin typeface="+mn-lt"/>
          <a:ea typeface="+mn-ea"/>
          <a:cs typeface="+mn-cs"/>
        </a:defRPr>
      </a:lvl7pPr>
      <a:lvl8pPr marL="4547182" algn="l" defTabSz="1299192" rtl="0" eaLnBrk="1" latinLnBrk="0" hangingPunct="1">
        <a:defRPr sz="2560" kern="1200">
          <a:solidFill>
            <a:schemeClr val="tx1"/>
          </a:solidFill>
          <a:latin typeface="+mn-lt"/>
          <a:ea typeface="+mn-ea"/>
          <a:cs typeface="+mn-cs"/>
        </a:defRPr>
      </a:lvl8pPr>
      <a:lvl9pPr marL="5196786" algn="l" defTabSz="1299192" rtl="0" eaLnBrk="1" latinLnBrk="0" hangingPunct="1">
        <a:defRPr sz="25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8"/>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6" tIns="64954" rIns="129906" bIns="64954" anchor="ctr"/>
          <a:lstStyle/>
          <a:p>
            <a:pPr defTabSz="58354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40" tIns="45671" rIns="91340" bIns="4567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40" tIns="45671" rIns="91340"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2"/>
            <a:ext cx="3035300" cy="388937"/>
          </a:xfrm>
          <a:prstGeom prst="rect">
            <a:avLst/>
          </a:prstGeom>
        </p:spPr>
        <p:txBody>
          <a:bodyPr vert="horz" lIns="91340" tIns="45671" rIns="91340" bIns="45671" rtlCol="0" anchor="ctr"/>
          <a:lstStyle>
            <a:lvl1pPr algn="l" defTabSz="58354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2"/>
            <a:ext cx="4767262" cy="388937"/>
          </a:xfrm>
          <a:prstGeom prst="rect">
            <a:avLst/>
          </a:prstGeom>
        </p:spPr>
        <p:txBody>
          <a:bodyPr vert="horz" lIns="91340" tIns="45671" rIns="91340" bIns="45671" rtlCol="0" anchor="ctr"/>
          <a:lstStyle>
            <a:lvl1pPr algn="ctr" defTabSz="58354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40" tIns="45671" rIns="91340" bIns="45671" rtlCol="0" anchor="ctr"/>
          <a:lstStyle>
            <a:lvl1pPr algn="r" defTabSz="58354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1338008130"/>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xStyles>
    <p:titleStyle>
      <a:lvl1pPr algn="ctr" defTabSz="1298764" rtl="0" eaLnBrk="0" fontAlgn="base" hangingPunct="0">
        <a:spcBef>
          <a:spcPct val="0"/>
        </a:spcBef>
        <a:spcAft>
          <a:spcPct val="0"/>
        </a:spcAft>
        <a:defRPr sz="4551" kern="1200" cap="all" spc="284">
          <a:solidFill>
            <a:schemeClr val="bg1"/>
          </a:solidFill>
          <a:latin typeface="+mj-lt"/>
          <a:ea typeface="+mj-ea"/>
          <a:cs typeface="+mj-cs"/>
        </a:defRPr>
      </a:lvl1pPr>
      <a:lvl2pPr algn="ctr" defTabSz="1298764" rtl="0" eaLnBrk="0" fontAlgn="base" hangingPunct="0">
        <a:spcBef>
          <a:spcPct val="0"/>
        </a:spcBef>
        <a:spcAft>
          <a:spcPct val="0"/>
        </a:spcAft>
        <a:defRPr sz="4551">
          <a:solidFill>
            <a:schemeClr val="bg1"/>
          </a:solidFill>
          <a:latin typeface="Franklin Gothic Medium" pitchFamily="34" charset="0"/>
        </a:defRPr>
      </a:lvl2pPr>
      <a:lvl3pPr algn="ctr" defTabSz="1298764" rtl="0" eaLnBrk="0" fontAlgn="base" hangingPunct="0">
        <a:spcBef>
          <a:spcPct val="0"/>
        </a:spcBef>
        <a:spcAft>
          <a:spcPct val="0"/>
        </a:spcAft>
        <a:defRPr sz="4551">
          <a:solidFill>
            <a:schemeClr val="bg1"/>
          </a:solidFill>
          <a:latin typeface="Franklin Gothic Medium" pitchFamily="34" charset="0"/>
        </a:defRPr>
      </a:lvl3pPr>
      <a:lvl4pPr algn="ctr" defTabSz="1298764" rtl="0" eaLnBrk="0" fontAlgn="base" hangingPunct="0">
        <a:spcBef>
          <a:spcPct val="0"/>
        </a:spcBef>
        <a:spcAft>
          <a:spcPct val="0"/>
        </a:spcAft>
        <a:defRPr sz="4551">
          <a:solidFill>
            <a:schemeClr val="bg1"/>
          </a:solidFill>
          <a:latin typeface="Franklin Gothic Medium" pitchFamily="34" charset="0"/>
        </a:defRPr>
      </a:lvl4pPr>
      <a:lvl5pPr algn="ctr" defTabSz="1298764" rtl="0" eaLnBrk="0" fontAlgn="base" hangingPunct="0">
        <a:spcBef>
          <a:spcPct val="0"/>
        </a:spcBef>
        <a:spcAft>
          <a:spcPct val="0"/>
        </a:spcAft>
        <a:defRPr sz="4551">
          <a:solidFill>
            <a:schemeClr val="bg1"/>
          </a:solidFill>
          <a:latin typeface="Franklin Gothic Medium" pitchFamily="34" charset="0"/>
        </a:defRPr>
      </a:lvl5pPr>
      <a:lvl6pPr marL="456704" algn="ctr" defTabSz="1298764" rtl="0" fontAlgn="base">
        <a:spcBef>
          <a:spcPct val="0"/>
        </a:spcBef>
        <a:spcAft>
          <a:spcPct val="0"/>
        </a:spcAft>
        <a:defRPr sz="4551">
          <a:solidFill>
            <a:schemeClr val="bg1"/>
          </a:solidFill>
          <a:latin typeface="Franklin Gothic Medium" pitchFamily="34" charset="0"/>
        </a:defRPr>
      </a:lvl6pPr>
      <a:lvl7pPr marL="913415" algn="ctr" defTabSz="1298764" rtl="0" fontAlgn="base">
        <a:spcBef>
          <a:spcPct val="0"/>
        </a:spcBef>
        <a:spcAft>
          <a:spcPct val="0"/>
        </a:spcAft>
        <a:defRPr sz="4551">
          <a:solidFill>
            <a:schemeClr val="bg1"/>
          </a:solidFill>
          <a:latin typeface="Franklin Gothic Medium" pitchFamily="34" charset="0"/>
        </a:defRPr>
      </a:lvl7pPr>
      <a:lvl8pPr marL="1370122" algn="ctr" defTabSz="1298764" rtl="0" fontAlgn="base">
        <a:spcBef>
          <a:spcPct val="0"/>
        </a:spcBef>
        <a:spcAft>
          <a:spcPct val="0"/>
        </a:spcAft>
        <a:defRPr sz="4551">
          <a:solidFill>
            <a:schemeClr val="bg1"/>
          </a:solidFill>
          <a:latin typeface="Franklin Gothic Medium" pitchFamily="34" charset="0"/>
        </a:defRPr>
      </a:lvl8pPr>
      <a:lvl9pPr marL="1826834" algn="ctr" defTabSz="1298764" rtl="0" fontAlgn="base">
        <a:spcBef>
          <a:spcPct val="0"/>
        </a:spcBef>
        <a:spcAft>
          <a:spcPct val="0"/>
        </a:spcAft>
        <a:defRPr sz="4551">
          <a:solidFill>
            <a:schemeClr val="bg1"/>
          </a:solidFill>
          <a:latin typeface="Franklin Gothic Medium" pitchFamily="34" charset="0"/>
        </a:defRPr>
      </a:lvl9pPr>
    </p:titleStyle>
    <p:bodyStyle>
      <a:lvl1pPr marL="388519" indent="-323498" algn="l" defTabSz="1298764"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626" indent="-258479" algn="l" defTabSz="1298764"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734" indent="-258479" algn="l" defTabSz="1298764"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8841" indent="-258479" algn="l" defTabSz="1298764"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314" indent="-258479" algn="l" defTabSz="1298764"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404" indent="-259810" algn="l" defTabSz="1299059"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128" indent="-259810" algn="l" defTabSz="1299059"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7849" indent="-259810" algn="l" defTabSz="1299059"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561" indent="-259810" algn="l" defTabSz="1299059"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059" rtl="0" eaLnBrk="1" latinLnBrk="0" hangingPunct="1">
        <a:defRPr sz="2560" kern="1200">
          <a:solidFill>
            <a:schemeClr val="tx1"/>
          </a:solidFill>
          <a:latin typeface="+mn-lt"/>
          <a:ea typeface="+mn-ea"/>
          <a:cs typeface="+mn-cs"/>
        </a:defRPr>
      </a:lvl1pPr>
      <a:lvl2pPr marL="649524" algn="l" defTabSz="1299059" rtl="0" eaLnBrk="1" latinLnBrk="0" hangingPunct="1">
        <a:defRPr sz="2560" kern="1200">
          <a:solidFill>
            <a:schemeClr val="tx1"/>
          </a:solidFill>
          <a:latin typeface="+mn-lt"/>
          <a:ea typeface="+mn-ea"/>
          <a:cs typeface="+mn-cs"/>
        </a:defRPr>
      </a:lvl2pPr>
      <a:lvl3pPr marL="1299059" algn="l" defTabSz="1299059" rtl="0" eaLnBrk="1" latinLnBrk="0" hangingPunct="1">
        <a:defRPr sz="2560" kern="1200">
          <a:solidFill>
            <a:schemeClr val="tx1"/>
          </a:solidFill>
          <a:latin typeface="+mn-lt"/>
          <a:ea typeface="+mn-ea"/>
          <a:cs typeface="+mn-cs"/>
        </a:defRPr>
      </a:lvl3pPr>
      <a:lvl4pPr marL="1948599" algn="l" defTabSz="1299059" rtl="0" eaLnBrk="1" latinLnBrk="0" hangingPunct="1">
        <a:defRPr sz="2560" kern="1200">
          <a:solidFill>
            <a:schemeClr val="tx1"/>
          </a:solidFill>
          <a:latin typeface="+mn-lt"/>
          <a:ea typeface="+mn-ea"/>
          <a:cs typeface="+mn-cs"/>
        </a:defRPr>
      </a:lvl4pPr>
      <a:lvl5pPr marL="2598128" algn="l" defTabSz="1299059" rtl="0" eaLnBrk="1" latinLnBrk="0" hangingPunct="1">
        <a:defRPr sz="2560" kern="1200">
          <a:solidFill>
            <a:schemeClr val="tx1"/>
          </a:solidFill>
          <a:latin typeface="+mn-lt"/>
          <a:ea typeface="+mn-ea"/>
          <a:cs typeface="+mn-cs"/>
        </a:defRPr>
      </a:lvl5pPr>
      <a:lvl6pPr marL="3247655" algn="l" defTabSz="1299059" rtl="0" eaLnBrk="1" latinLnBrk="0" hangingPunct="1">
        <a:defRPr sz="2560" kern="1200">
          <a:solidFill>
            <a:schemeClr val="tx1"/>
          </a:solidFill>
          <a:latin typeface="+mn-lt"/>
          <a:ea typeface="+mn-ea"/>
          <a:cs typeface="+mn-cs"/>
        </a:defRPr>
      </a:lvl6pPr>
      <a:lvl7pPr marL="3897194" algn="l" defTabSz="1299059" rtl="0" eaLnBrk="1" latinLnBrk="0" hangingPunct="1">
        <a:defRPr sz="2560" kern="1200">
          <a:solidFill>
            <a:schemeClr val="tx1"/>
          </a:solidFill>
          <a:latin typeface="+mn-lt"/>
          <a:ea typeface="+mn-ea"/>
          <a:cs typeface="+mn-cs"/>
        </a:defRPr>
      </a:lvl7pPr>
      <a:lvl8pPr marL="4546718" algn="l" defTabSz="1299059" rtl="0" eaLnBrk="1" latinLnBrk="0" hangingPunct="1">
        <a:defRPr sz="2560" kern="1200">
          <a:solidFill>
            <a:schemeClr val="tx1"/>
          </a:solidFill>
          <a:latin typeface="+mn-lt"/>
          <a:ea typeface="+mn-ea"/>
          <a:cs typeface="+mn-cs"/>
        </a:defRPr>
      </a:lvl8pPr>
      <a:lvl9pPr marL="5196254" algn="l" defTabSz="1299059" rtl="0" eaLnBrk="1" latinLnBrk="0" hangingPunct="1">
        <a:defRPr sz="25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359" tIns="45680" rIns="91359" bIns="456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65"/>
            <a:ext cx="11704320" cy="6436925"/>
          </a:xfrm>
          <a:prstGeom prst="rect">
            <a:avLst/>
          </a:prstGeom>
        </p:spPr>
        <p:txBody>
          <a:bodyPr vert="horz" lIns="91359" tIns="45680" rIns="91359" bIns="45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67"/>
            <a:ext cx="3034453" cy="519289"/>
          </a:xfrm>
          <a:prstGeom prst="rect">
            <a:avLst/>
          </a:prstGeom>
        </p:spPr>
        <p:txBody>
          <a:bodyPr vert="horz" lIns="91359" tIns="45680" rIns="91359" bIns="45680" rtlCol="0" anchor="ctr"/>
          <a:lstStyle>
            <a:lvl1pPr algn="l">
              <a:defRPr sz="1707">
                <a:solidFill>
                  <a:schemeClr val="tx1">
                    <a:tint val="75000"/>
                  </a:schemeClr>
                </a:solidFill>
              </a:defRPr>
            </a:lvl1pPr>
          </a:lstStyle>
          <a:p>
            <a:pPr defTabSz="1299326" fontAlgn="auto" hangingPunct="1">
              <a:spcBef>
                <a:spcPts val="0"/>
              </a:spcBef>
              <a:spcAft>
                <a:spcPts val="0"/>
              </a:spcAft>
            </a:pPr>
            <a:fld id="{21F1E5BA-05D4-43FE-AF75-3397EF9F25E8}" type="datetimeFigureOut">
              <a:rPr lang="en-US" smtClean="0">
                <a:solidFill>
                  <a:prstClr val="black">
                    <a:tint val="75000"/>
                  </a:prstClr>
                </a:solidFill>
                <a:latin typeface="Calibri"/>
                <a:ea typeface="+mn-ea"/>
                <a:cs typeface="+mn-cs"/>
              </a:rPr>
              <a:pPr defTabSz="1299326" fontAlgn="auto" hangingPunct="1">
                <a:spcBef>
                  <a:spcPts val="0"/>
                </a:spcBef>
                <a:spcAft>
                  <a:spcPts val="0"/>
                </a:spcAft>
              </a:pPr>
              <a:t>11/5/2015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8" y="9040167"/>
            <a:ext cx="4118187" cy="519289"/>
          </a:xfrm>
          <a:prstGeom prst="rect">
            <a:avLst/>
          </a:prstGeom>
        </p:spPr>
        <p:txBody>
          <a:bodyPr vert="horz" lIns="91359" tIns="45680" rIns="91359" bIns="45680" rtlCol="0" anchor="ctr"/>
          <a:lstStyle>
            <a:lvl1pPr algn="ctr">
              <a:defRPr sz="1707">
                <a:solidFill>
                  <a:schemeClr val="tx1">
                    <a:tint val="75000"/>
                  </a:schemeClr>
                </a:solidFill>
              </a:defRPr>
            </a:lvl1pPr>
          </a:lstStyle>
          <a:p>
            <a:pPr defTabSz="1299326"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7" y="9040167"/>
            <a:ext cx="3034453" cy="519289"/>
          </a:xfrm>
          <a:prstGeom prst="rect">
            <a:avLst/>
          </a:prstGeom>
        </p:spPr>
        <p:txBody>
          <a:bodyPr vert="horz" lIns="91359" tIns="45680" rIns="91359" bIns="45680" rtlCol="0" anchor="ctr"/>
          <a:lstStyle>
            <a:lvl1pPr algn="r">
              <a:defRPr sz="1707">
                <a:solidFill>
                  <a:schemeClr val="tx1">
                    <a:tint val="75000"/>
                  </a:schemeClr>
                </a:solidFill>
              </a:defRPr>
            </a:lvl1pPr>
          </a:lstStyle>
          <a:p>
            <a:pPr defTabSz="1299326" fontAlgn="auto" hangingPunct="1">
              <a:spcBef>
                <a:spcPts val="0"/>
              </a:spcBef>
              <a:spcAft>
                <a:spcPts val="0"/>
              </a:spcAft>
            </a:pPr>
            <a:fld id="{4DE5D205-A238-4305-AD23-B847397FBE30}" type="slidenum">
              <a:rPr lang="en-US" smtClean="0">
                <a:solidFill>
                  <a:prstClr val="black">
                    <a:tint val="75000"/>
                  </a:prstClr>
                </a:solidFill>
                <a:latin typeface="Calibri"/>
                <a:ea typeface="+mn-ea"/>
                <a:cs typeface="+mn-cs"/>
              </a:rPr>
              <a:pPr defTabSz="1299326"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31900146"/>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xStyles>
    <p:titleStyle>
      <a:lvl1pPr algn="ctr" defTabSz="1299326" rtl="0" eaLnBrk="1" latinLnBrk="0" hangingPunct="1">
        <a:spcBef>
          <a:spcPct val="0"/>
        </a:spcBef>
        <a:buNone/>
        <a:defRPr sz="6258" kern="1200">
          <a:solidFill>
            <a:schemeClr val="tx1"/>
          </a:solidFill>
          <a:latin typeface="+mj-lt"/>
          <a:ea typeface="+mj-ea"/>
          <a:cs typeface="+mj-cs"/>
        </a:defRPr>
      </a:lvl1pPr>
    </p:titleStyle>
    <p:bodyStyle>
      <a:lvl1pPr marL="487253" indent="-487253" algn="l" defTabSz="1299326" rtl="0" eaLnBrk="1" latinLnBrk="0" hangingPunct="1">
        <a:spcBef>
          <a:spcPct val="20000"/>
        </a:spcBef>
        <a:buFont typeface="Arial" panose="020B0604020202020204" pitchFamily="34" charset="0"/>
        <a:buChar char="•"/>
        <a:defRPr sz="4551" kern="1200">
          <a:solidFill>
            <a:schemeClr val="tx1"/>
          </a:solidFill>
          <a:latin typeface="+mn-lt"/>
          <a:ea typeface="+mn-ea"/>
          <a:cs typeface="+mn-cs"/>
        </a:defRPr>
      </a:lvl1pPr>
      <a:lvl2pPr marL="1055705" indent="-406044" algn="l" defTabSz="1299326" rtl="0" eaLnBrk="1" latinLnBrk="0" hangingPunct="1">
        <a:spcBef>
          <a:spcPct val="20000"/>
        </a:spcBef>
        <a:buFont typeface="Arial" panose="020B0604020202020204" pitchFamily="34" charset="0"/>
        <a:buChar char="–"/>
        <a:defRPr sz="3982" kern="1200">
          <a:solidFill>
            <a:schemeClr val="tx1"/>
          </a:solidFill>
          <a:latin typeface="+mn-lt"/>
          <a:ea typeface="+mn-ea"/>
          <a:cs typeface="+mn-cs"/>
        </a:defRPr>
      </a:lvl2pPr>
      <a:lvl3pPr marL="1624158" indent="-324829" algn="l" defTabSz="1299326" rtl="0" eaLnBrk="1" latinLnBrk="0" hangingPunct="1">
        <a:spcBef>
          <a:spcPct val="20000"/>
        </a:spcBef>
        <a:buFont typeface="Arial" panose="020B0604020202020204" pitchFamily="34" charset="0"/>
        <a:buChar char="•"/>
        <a:defRPr sz="3413" kern="1200">
          <a:solidFill>
            <a:schemeClr val="tx1"/>
          </a:solidFill>
          <a:latin typeface="+mn-lt"/>
          <a:ea typeface="+mn-ea"/>
          <a:cs typeface="+mn-cs"/>
        </a:defRPr>
      </a:lvl3pPr>
      <a:lvl4pPr marL="2273823"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4pPr>
      <a:lvl5pPr marL="2923496"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5pPr>
      <a:lvl6pPr marL="3573158"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6pPr>
      <a:lvl7pPr marL="4222819"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7pPr>
      <a:lvl8pPr marL="4872487"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8pPr>
      <a:lvl9pPr marL="5522144" indent="-324829" algn="l" defTabSz="1299326"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9pPr>
    </p:bodyStyle>
    <p:otherStyle>
      <a:defPPr>
        <a:defRPr lang="en-US"/>
      </a:defPPr>
      <a:lvl1pPr marL="0" algn="l" defTabSz="1299326" rtl="0" eaLnBrk="1" latinLnBrk="0" hangingPunct="1">
        <a:defRPr sz="2560" kern="1200">
          <a:solidFill>
            <a:schemeClr val="tx1"/>
          </a:solidFill>
          <a:latin typeface="+mn-lt"/>
          <a:ea typeface="+mn-ea"/>
          <a:cs typeface="+mn-cs"/>
        </a:defRPr>
      </a:lvl1pPr>
      <a:lvl2pPr marL="649658" algn="l" defTabSz="1299326" rtl="0" eaLnBrk="1" latinLnBrk="0" hangingPunct="1">
        <a:defRPr sz="2560" kern="1200">
          <a:solidFill>
            <a:schemeClr val="tx1"/>
          </a:solidFill>
          <a:latin typeface="+mn-lt"/>
          <a:ea typeface="+mn-ea"/>
          <a:cs typeface="+mn-cs"/>
        </a:defRPr>
      </a:lvl2pPr>
      <a:lvl3pPr marL="1299326" algn="l" defTabSz="1299326" rtl="0" eaLnBrk="1" latinLnBrk="0" hangingPunct="1">
        <a:defRPr sz="2560" kern="1200">
          <a:solidFill>
            <a:schemeClr val="tx1"/>
          </a:solidFill>
          <a:latin typeface="+mn-lt"/>
          <a:ea typeface="+mn-ea"/>
          <a:cs typeface="+mn-cs"/>
        </a:defRPr>
      </a:lvl3pPr>
      <a:lvl4pPr marL="1948997" algn="l" defTabSz="1299326" rtl="0" eaLnBrk="1" latinLnBrk="0" hangingPunct="1">
        <a:defRPr sz="2560" kern="1200">
          <a:solidFill>
            <a:schemeClr val="tx1"/>
          </a:solidFill>
          <a:latin typeface="+mn-lt"/>
          <a:ea typeface="+mn-ea"/>
          <a:cs typeface="+mn-cs"/>
        </a:defRPr>
      </a:lvl4pPr>
      <a:lvl5pPr marL="2598659" algn="l" defTabSz="1299326" rtl="0" eaLnBrk="1" latinLnBrk="0" hangingPunct="1">
        <a:defRPr sz="2560" kern="1200">
          <a:solidFill>
            <a:schemeClr val="tx1"/>
          </a:solidFill>
          <a:latin typeface="+mn-lt"/>
          <a:ea typeface="+mn-ea"/>
          <a:cs typeface="+mn-cs"/>
        </a:defRPr>
      </a:lvl5pPr>
      <a:lvl6pPr marL="3248320" algn="l" defTabSz="1299326" rtl="0" eaLnBrk="1" latinLnBrk="0" hangingPunct="1">
        <a:defRPr sz="2560" kern="1200">
          <a:solidFill>
            <a:schemeClr val="tx1"/>
          </a:solidFill>
          <a:latin typeface="+mn-lt"/>
          <a:ea typeface="+mn-ea"/>
          <a:cs typeface="+mn-cs"/>
        </a:defRPr>
      </a:lvl6pPr>
      <a:lvl7pPr marL="3897990" algn="l" defTabSz="1299326" rtl="0" eaLnBrk="1" latinLnBrk="0" hangingPunct="1">
        <a:defRPr sz="2560" kern="1200">
          <a:solidFill>
            <a:schemeClr val="tx1"/>
          </a:solidFill>
          <a:latin typeface="+mn-lt"/>
          <a:ea typeface="+mn-ea"/>
          <a:cs typeface="+mn-cs"/>
        </a:defRPr>
      </a:lvl7pPr>
      <a:lvl8pPr marL="4547647" algn="l" defTabSz="1299326" rtl="0" eaLnBrk="1" latinLnBrk="0" hangingPunct="1">
        <a:defRPr sz="2560" kern="1200">
          <a:solidFill>
            <a:schemeClr val="tx1"/>
          </a:solidFill>
          <a:latin typeface="+mn-lt"/>
          <a:ea typeface="+mn-ea"/>
          <a:cs typeface="+mn-cs"/>
        </a:defRPr>
      </a:lvl8pPr>
      <a:lvl9pPr marL="5197318" algn="l" defTabSz="1299326"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160462" y="-1160462"/>
            <a:ext cx="2330450" cy="233045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8" name="Oval 7"/>
          <p:cNvSpPr/>
          <p:nvPr/>
        </p:nvSpPr>
        <p:spPr>
          <a:xfrm>
            <a:off x="239722" y="30172"/>
            <a:ext cx="2420937" cy="242093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11" name="Donut 10"/>
          <p:cNvSpPr/>
          <p:nvPr/>
        </p:nvSpPr>
        <p:spPr>
          <a:xfrm rot="2315675">
            <a:off x="260099" y="1500554"/>
            <a:ext cx="1601020" cy="1568176"/>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12" name="Rectangle 11"/>
          <p:cNvSpPr/>
          <p:nvPr/>
        </p:nvSpPr>
        <p:spPr>
          <a:xfrm>
            <a:off x="1439863" y="0"/>
            <a:ext cx="11564937" cy="97536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
        <p:nvSpPr>
          <p:cNvPr id="5" name="Title Placeholder 4"/>
          <p:cNvSpPr>
            <a:spLocks noGrp="1"/>
          </p:cNvSpPr>
          <p:nvPr>
            <p:ph type="title"/>
          </p:nvPr>
        </p:nvSpPr>
        <p:spPr>
          <a:xfrm>
            <a:off x="2041534" y="390525"/>
            <a:ext cx="10664825" cy="1625600"/>
          </a:xfrm>
          <a:prstGeom prst="rect">
            <a:avLst/>
          </a:prstGeom>
        </p:spPr>
        <p:txBody>
          <a:bodyPr lIns="130005" tIns="65003" rIns="130005" bIns="65003" anchor="ctr">
            <a:normAutofit/>
          </a:bodyPr>
          <a:lstStyle>
            <a:extLst/>
          </a:lstStyle>
          <a:p>
            <a:r>
              <a:rPr lang="en-US" smtClean="0"/>
              <a:t>Click to edit Master title style</a:t>
            </a:r>
            <a:endParaRPr lang="en-US"/>
          </a:p>
        </p:txBody>
      </p:sp>
      <p:sp>
        <p:nvSpPr>
          <p:cNvPr id="2057" name="Text Placeholder 8"/>
          <p:cNvSpPr>
            <a:spLocks noGrp="1"/>
          </p:cNvSpPr>
          <p:nvPr>
            <p:ph type="body" idx="1"/>
          </p:nvPr>
        </p:nvSpPr>
        <p:spPr bwMode="auto">
          <a:xfrm>
            <a:off x="2041534" y="2058996"/>
            <a:ext cx="10664825"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5" tIns="65003" rIns="130005" bIns="650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094291" y="8967788"/>
            <a:ext cx="3033712" cy="677862"/>
          </a:xfrm>
          <a:prstGeom prst="rect">
            <a:avLst/>
          </a:prstGeom>
        </p:spPr>
        <p:txBody>
          <a:bodyPr lIns="130005" tIns="65003" rIns="130005" bIns="65003" anchor="b"/>
          <a:lstStyle>
            <a:lvl1pPr algn="r" defTabSz="1300059" eaLnBrk="1" fontAlgn="auto" latinLnBrk="0" hangingPunct="1">
              <a:spcBef>
                <a:spcPts val="0"/>
              </a:spcBef>
              <a:spcAft>
                <a:spcPts val="0"/>
              </a:spcAft>
              <a:defRPr kumimoji="0" sz="1700">
                <a:solidFill>
                  <a:srgbClr val="C5D1D7">
                    <a:shade val="50000"/>
                    <a:satMod val="200000"/>
                  </a:srgbClr>
                </a:solidFill>
                <a:latin typeface="Gill Sans MT"/>
                <a:ea typeface="+mn-ea"/>
                <a:cs typeface="+mn-cs"/>
              </a:defRPr>
            </a:lvl1pPr>
            <a:extLst/>
          </a:lstStyle>
          <a:p>
            <a:pPr>
              <a:defRPr/>
            </a:pPr>
            <a:fld id="{326A3E68-68C5-4923-AE2A-DDB988785842}" type="datetimeFigureOut">
              <a:rPr lang="en-US"/>
              <a:pPr>
                <a:defRPr/>
              </a:pPr>
              <a:t>11/5/2015</a:t>
            </a:fld>
            <a:endParaRPr lang="en-US"/>
          </a:p>
        </p:txBody>
      </p:sp>
      <p:sp>
        <p:nvSpPr>
          <p:cNvPr id="10" name="Footer Placeholder 9"/>
          <p:cNvSpPr>
            <a:spLocks noGrp="1"/>
          </p:cNvSpPr>
          <p:nvPr>
            <p:ph type="ftr" sz="quarter" idx="3"/>
          </p:nvPr>
        </p:nvSpPr>
        <p:spPr>
          <a:xfrm>
            <a:off x="8128008" y="8967788"/>
            <a:ext cx="4117975" cy="677862"/>
          </a:xfrm>
          <a:prstGeom prst="rect">
            <a:avLst/>
          </a:prstGeom>
        </p:spPr>
        <p:txBody>
          <a:bodyPr lIns="130005" tIns="65003" rIns="130005" bIns="65003" anchor="b"/>
          <a:lstStyle>
            <a:lvl1pPr algn="l" defTabSz="1300059" eaLnBrk="1" fontAlgn="auto" latinLnBrk="0" hangingPunct="1">
              <a:spcBef>
                <a:spcPts val="0"/>
              </a:spcBef>
              <a:spcAft>
                <a:spcPts val="0"/>
              </a:spcAft>
              <a:defRPr kumimoji="0" sz="1700">
                <a:solidFill>
                  <a:srgbClr val="C5D1D7">
                    <a:shade val="50000"/>
                    <a:satMod val="200000"/>
                  </a:srgbClr>
                </a:solidFill>
                <a:effectLst/>
                <a:latin typeface="Gill Sans MT"/>
                <a:ea typeface="+mn-ea"/>
                <a:cs typeface="+mn-cs"/>
              </a:defRPr>
            </a:lvl1pPr>
            <a:extLst/>
          </a:lstStyle>
          <a:p>
            <a:pPr>
              <a:defRPr/>
            </a:pPr>
            <a:endParaRPr lang="en-US"/>
          </a:p>
        </p:txBody>
      </p:sp>
      <p:sp>
        <p:nvSpPr>
          <p:cNvPr id="22" name="Slide Number Placeholder 21"/>
          <p:cNvSpPr>
            <a:spLocks noGrp="1"/>
          </p:cNvSpPr>
          <p:nvPr>
            <p:ph type="sldNum" sz="quarter" idx="4"/>
          </p:nvPr>
        </p:nvSpPr>
        <p:spPr>
          <a:xfrm>
            <a:off x="12250738" y="8967788"/>
            <a:ext cx="649287" cy="677862"/>
          </a:xfrm>
          <a:prstGeom prst="rect">
            <a:avLst/>
          </a:prstGeom>
        </p:spPr>
        <p:txBody>
          <a:bodyPr lIns="130005" tIns="65003" rIns="130005" bIns="65003" anchor="b"/>
          <a:lstStyle>
            <a:lvl1pPr algn="ctr" defTabSz="1300059" eaLnBrk="1" fontAlgn="auto" latinLnBrk="0" hangingPunct="1">
              <a:spcBef>
                <a:spcPts val="0"/>
              </a:spcBef>
              <a:spcAft>
                <a:spcPts val="0"/>
              </a:spcAft>
              <a:defRPr kumimoji="0" sz="1700">
                <a:solidFill>
                  <a:srgbClr val="C5D1D7">
                    <a:shade val="50000"/>
                    <a:satMod val="200000"/>
                  </a:srgbClr>
                </a:solidFill>
                <a:effectLst/>
                <a:latin typeface="Gill Sans MT"/>
                <a:ea typeface="+mn-ea"/>
                <a:cs typeface="+mn-cs"/>
              </a:defRPr>
            </a:lvl1pPr>
            <a:extLst/>
          </a:lstStyle>
          <a:p>
            <a:pPr>
              <a:defRPr/>
            </a:pPr>
            <a:fld id="{822CC59C-B8C9-48DD-B9F8-ECFAEC5A6E50}" type="slidenum">
              <a:rPr lang="en-US"/>
              <a:pPr>
                <a:defRPr/>
              </a:pPr>
              <a:t>‹#›</a:t>
            </a:fld>
            <a:endParaRPr lang="en-US"/>
          </a:p>
        </p:txBody>
      </p:sp>
      <p:sp>
        <p:nvSpPr>
          <p:cNvPr id="15" name="Rectangle 14"/>
          <p:cNvSpPr/>
          <p:nvPr/>
        </p:nvSpPr>
        <p:spPr bwMode="invGray">
          <a:xfrm>
            <a:off x="1443038" y="0"/>
            <a:ext cx="104775" cy="97536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30005" tIns="65003" rIns="130005" bIns="65003" anchor="ctr"/>
          <a:lstStyle>
            <a:extLst/>
          </a:lstStyle>
          <a:p>
            <a:pPr defTabSz="1300059" fontAlgn="auto" hangingPunct="1">
              <a:spcBef>
                <a:spcPts val="0"/>
              </a:spcBef>
              <a:spcAft>
                <a:spcPts val="0"/>
              </a:spcAft>
              <a:defRPr/>
            </a:pPr>
            <a:endParaRPr lang="en-US" sz="2600">
              <a:solidFill>
                <a:prstClr val="white"/>
              </a:solidFill>
            </a:endParaRPr>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txStyles>
    <p:titleStyle>
      <a:lvl1pPr algn="l" rtl="0" eaLnBrk="0" fontAlgn="base" hangingPunct="0">
        <a:spcBef>
          <a:spcPct val="0"/>
        </a:spcBef>
        <a:spcAft>
          <a:spcPct val="0"/>
        </a:spcAft>
        <a:defRPr sz="6100" kern="1200">
          <a:solidFill>
            <a:srgbClr val="5F6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6100">
          <a:solidFill>
            <a:srgbClr val="5F688B"/>
          </a:solidFill>
          <a:latin typeface="Gill Sans MT" pitchFamily="34" charset="0"/>
        </a:defRPr>
      </a:lvl2pPr>
      <a:lvl3pPr algn="l" rtl="0" eaLnBrk="0" fontAlgn="base" hangingPunct="0">
        <a:spcBef>
          <a:spcPct val="0"/>
        </a:spcBef>
        <a:spcAft>
          <a:spcPct val="0"/>
        </a:spcAft>
        <a:defRPr sz="6100">
          <a:solidFill>
            <a:srgbClr val="5F688B"/>
          </a:solidFill>
          <a:latin typeface="Gill Sans MT" pitchFamily="34" charset="0"/>
        </a:defRPr>
      </a:lvl3pPr>
      <a:lvl4pPr algn="l" rtl="0" eaLnBrk="0" fontAlgn="base" hangingPunct="0">
        <a:spcBef>
          <a:spcPct val="0"/>
        </a:spcBef>
        <a:spcAft>
          <a:spcPct val="0"/>
        </a:spcAft>
        <a:defRPr sz="6100">
          <a:solidFill>
            <a:srgbClr val="5F688B"/>
          </a:solidFill>
          <a:latin typeface="Gill Sans MT" pitchFamily="34" charset="0"/>
        </a:defRPr>
      </a:lvl4pPr>
      <a:lvl5pPr algn="l" rtl="0" eaLnBrk="0" fontAlgn="base" hangingPunct="0">
        <a:spcBef>
          <a:spcPct val="0"/>
        </a:spcBef>
        <a:spcAft>
          <a:spcPct val="0"/>
        </a:spcAft>
        <a:defRPr sz="6100">
          <a:solidFill>
            <a:srgbClr val="5F688B"/>
          </a:solidFill>
          <a:latin typeface="Gill Sans MT" pitchFamily="34" charset="0"/>
        </a:defRPr>
      </a:lvl5pPr>
      <a:lvl6pPr marL="457058" algn="l" rtl="0" fontAlgn="base">
        <a:spcBef>
          <a:spcPct val="0"/>
        </a:spcBef>
        <a:spcAft>
          <a:spcPct val="0"/>
        </a:spcAft>
        <a:defRPr sz="6100">
          <a:solidFill>
            <a:srgbClr val="5F688B"/>
          </a:solidFill>
          <a:latin typeface="Gill Sans MT" pitchFamily="34" charset="0"/>
        </a:defRPr>
      </a:lvl6pPr>
      <a:lvl7pPr marL="914119" algn="l" rtl="0" fontAlgn="base">
        <a:spcBef>
          <a:spcPct val="0"/>
        </a:spcBef>
        <a:spcAft>
          <a:spcPct val="0"/>
        </a:spcAft>
        <a:defRPr sz="6100">
          <a:solidFill>
            <a:srgbClr val="5F688B"/>
          </a:solidFill>
          <a:latin typeface="Gill Sans MT" pitchFamily="34" charset="0"/>
        </a:defRPr>
      </a:lvl7pPr>
      <a:lvl8pPr marL="1371177" algn="l" rtl="0" fontAlgn="base">
        <a:spcBef>
          <a:spcPct val="0"/>
        </a:spcBef>
        <a:spcAft>
          <a:spcPct val="0"/>
        </a:spcAft>
        <a:defRPr sz="6100">
          <a:solidFill>
            <a:srgbClr val="5F688B"/>
          </a:solidFill>
          <a:latin typeface="Gill Sans MT" pitchFamily="34" charset="0"/>
        </a:defRPr>
      </a:lvl8pPr>
      <a:lvl9pPr marL="1828238" algn="l" rtl="0" fontAlgn="base">
        <a:spcBef>
          <a:spcPct val="0"/>
        </a:spcBef>
        <a:spcAft>
          <a:spcPct val="0"/>
        </a:spcAft>
        <a:defRPr sz="6100">
          <a:solidFill>
            <a:srgbClr val="5F688B"/>
          </a:solidFill>
          <a:latin typeface="Gill Sans MT" pitchFamily="34" charset="0"/>
        </a:defRPr>
      </a:lvl9pPr>
      <a:extLst/>
    </p:titleStyle>
    <p:bodyStyle>
      <a:lvl1pPr marL="518951" indent="-401517" algn="l" rtl="0" eaLnBrk="0" fontAlgn="base" hangingPunct="0">
        <a:spcBef>
          <a:spcPts val="850"/>
        </a:spcBef>
        <a:spcAft>
          <a:spcPct val="0"/>
        </a:spcAft>
        <a:buClr>
          <a:schemeClr val="accent1"/>
        </a:buClr>
        <a:buSzPct val="80000"/>
        <a:buFont typeface="Wingdings 2" pitchFamily="18" charset="2"/>
        <a:buChar char=""/>
        <a:defRPr sz="4600" kern="1200">
          <a:solidFill>
            <a:schemeClr val="tx1"/>
          </a:solidFill>
          <a:latin typeface="+mn-lt"/>
          <a:ea typeface="+mn-ea"/>
          <a:cs typeface="+mn-cs"/>
        </a:defRPr>
      </a:lvl1pPr>
      <a:lvl2pPr marL="909356" indent="-336447" algn="l" rtl="0" eaLnBrk="0" fontAlgn="base" hangingPunct="0">
        <a:spcBef>
          <a:spcPts val="788"/>
        </a:spcBef>
        <a:spcAft>
          <a:spcPct val="0"/>
        </a:spcAft>
        <a:buClr>
          <a:schemeClr val="accent1"/>
        </a:buClr>
        <a:buFont typeface="Verdana" pitchFamily="34" charset="0"/>
        <a:buChar char="◦"/>
        <a:defRPr sz="4000" kern="1200">
          <a:solidFill>
            <a:schemeClr val="tx1"/>
          </a:solidFill>
          <a:latin typeface="+mn-lt"/>
          <a:ea typeface="+mn-ea"/>
          <a:cs typeface="+mn-cs"/>
        </a:defRPr>
      </a:lvl2pPr>
      <a:lvl3pPr marL="1260091" indent="-323751" algn="l" rtl="0" eaLnBrk="0" fontAlgn="base" hangingPunct="0">
        <a:spcBef>
          <a:spcPct val="20000"/>
        </a:spcBef>
        <a:spcAft>
          <a:spcPct val="0"/>
        </a:spcAft>
        <a:buClr>
          <a:schemeClr val="accent2"/>
        </a:buClr>
        <a:buFont typeface="Wingdings 2" pitchFamily="18" charset="2"/>
        <a:buChar char=""/>
        <a:defRPr sz="3400" kern="1200">
          <a:solidFill>
            <a:schemeClr val="tx1"/>
          </a:solidFill>
          <a:latin typeface="+mn-lt"/>
          <a:ea typeface="+mn-ea"/>
          <a:cs typeface="+mn-cs"/>
        </a:defRPr>
      </a:lvl3pPr>
      <a:lvl4pPr marL="1560035" indent="-245987" algn="l" rtl="0" eaLnBrk="0" fontAlgn="base" hangingPunct="0">
        <a:spcBef>
          <a:spcPct val="20000"/>
        </a:spcBef>
        <a:spcAft>
          <a:spcPct val="0"/>
        </a:spcAft>
        <a:buClr>
          <a:srgbClr val="8CADAE"/>
        </a:buClr>
        <a:buFont typeface="Wingdings 2" pitchFamily="18" charset="2"/>
        <a:buChar char=""/>
        <a:defRPr sz="2800" kern="1200">
          <a:solidFill>
            <a:schemeClr val="tx1"/>
          </a:solidFill>
          <a:latin typeface="+mn-lt"/>
          <a:ea typeface="+mn-ea"/>
          <a:cs typeface="+mn-cs"/>
        </a:defRPr>
      </a:lvl4pPr>
      <a:lvl5pPr marL="1845697" indent="-258681" algn="l" rtl="0" eaLnBrk="0" fontAlgn="base" hangingPunct="0">
        <a:spcBef>
          <a:spcPct val="20000"/>
        </a:spcBef>
        <a:spcAft>
          <a:spcPct val="0"/>
        </a:spcAft>
        <a:buClr>
          <a:srgbClr val="8C7B70"/>
        </a:buClr>
        <a:buFont typeface="Wingdings 2" pitchFamily="18" charset="2"/>
        <a:buChar char=""/>
        <a:defRPr sz="2800" kern="1200">
          <a:solidFill>
            <a:schemeClr val="tx1"/>
          </a:solidFill>
          <a:latin typeface="+mn-lt"/>
          <a:ea typeface="+mn-ea"/>
          <a:cs typeface="+mn-cs"/>
        </a:defRPr>
      </a:lvl5pPr>
      <a:lvl6pPr marL="2145100" indent="-260012" algn="l" rtl="0" eaLnBrk="1" latinLnBrk="0" hangingPunct="1">
        <a:lnSpc>
          <a:spcPct val="100000"/>
        </a:lnSpc>
        <a:spcBef>
          <a:spcPct val="20000"/>
        </a:spcBef>
        <a:buClr>
          <a:schemeClr val="accent5"/>
        </a:buClr>
        <a:buFont typeface="Wingdings 2"/>
        <a:buChar char=""/>
        <a:defRPr kumimoji="0" sz="2800" kern="1200">
          <a:solidFill>
            <a:schemeClr val="tx1"/>
          </a:solidFill>
          <a:latin typeface="+mn-lt"/>
          <a:ea typeface="+mn-ea"/>
          <a:cs typeface="+mn-cs"/>
        </a:defRPr>
      </a:lvl6pPr>
      <a:lvl7pPr marL="2444113" indent="-260012" algn="l" rtl="0" eaLnBrk="1" latinLnBrk="0" hangingPunct="1">
        <a:lnSpc>
          <a:spcPct val="100000"/>
        </a:lnSpc>
        <a:spcBef>
          <a:spcPct val="20000"/>
        </a:spcBef>
        <a:buClr>
          <a:schemeClr val="accent6"/>
        </a:buClr>
        <a:buFont typeface="Wingdings 2"/>
        <a:buChar char=""/>
        <a:defRPr kumimoji="0" sz="2800" kern="1200">
          <a:solidFill>
            <a:schemeClr val="tx1"/>
          </a:solidFill>
          <a:latin typeface="+mn-lt"/>
          <a:ea typeface="+mn-ea"/>
          <a:cs typeface="+mn-cs"/>
        </a:defRPr>
      </a:lvl7pPr>
      <a:lvl8pPr marL="2730126" indent="-260012" algn="l" rtl="0" eaLnBrk="1" latinLnBrk="0" hangingPunct="1">
        <a:lnSpc>
          <a:spcPct val="100000"/>
        </a:lnSpc>
        <a:spcBef>
          <a:spcPct val="20000"/>
        </a:spcBef>
        <a:buClr>
          <a:schemeClr val="accent6"/>
        </a:buClr>
        <a:buFont typeface="Wingdings 2"/>
        <a:buChar char=""/>
        <a:defRPr kumimoji="0" sz="2800" kern="1200">
          <a:solidFill>
            <a:schemeClr val="tx1"/>
          </a:solidFill>
          <a:latin typeface="+mn-lt"/>
          <a:ea typeface="+mn-ea"/>
          <a:cs typeface="+mn-cs"/>
        </a:defRPr>
      </a:lvl8pPr>
      <a:lvl9pPr marL="3029141" indent="-260012" algn="l" rtl="0" eaLnBrk="1" latinLnBrk="0" hangingPunct="1">
        <a:lnSpc>
          <a:spcPct val="100000"/>
        </a:lnSpc>
        <a:spcBef>
          <a:spcPct val="20000"/>
        </a:spcBef>
        <a:buClr>
          <a:schemeClr val="accent6"/>
        </a:buClr>
        <a:buFont typeface="Wingdings 2"/>
        <a:buChar char=""/>
        <a:defRPr kumimoji="0" sz="28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0029" algn="l" rtl="0" eaLnBrk="1" latinLnBrk="0" hangingPunct="1">
        <a:defRPr kumimoji="0" kern="1200">
          <a:solidFill>
            <a:schemeClr val="tx1"/>
          </a:solidFill>
          <a:latin typeface="+mn-lt"/>
          <a:ea typeface="+mn-ea"/>
          <a:cs typeface="+mn-cs"/>
        </a:defRPr>
      </a:lvl2pPr>
      <a:lvl3pPr marL="1300059" algn="l" rtl="0" eaLnBrk="1" latinLnBrk="0" hangingPunct="1">
        <a:defRPr kumimoji="0" kern="1200">
          <a:solidFill>
            <a:schemeClr val="tx1"/>
          </a:solidFill>
          <a:latin typeface="+mn-lt"/>
          <a:ea typeface="+mn-ea"/>
          <a:cs typeface="+mn-cs"/>
        </a:defRPr>
      </a:lvl3pPr>
      <a:lvl4pPr marL="1950092" algn="l" rtl="0" eaLnBrk="1" latinLnBrk="0" hangingPunct="1">
        <a:defRPr kumimoji="0" kern="1200">
          <a:solidFill>
            <a:schemeClr val="tx1"/>
          </a:solidFill>
          <a:latin typeface="+mn-lt"/>
          <a:ea typeface="+mn-ea"/>
          <a:cs typeface="+mn-cs"/>
        </a:defRPr>
      </a:lvl4pPr>
      <a:lvl5pPr marL="2600122" algn="l" rtl="0" eaLnBrk="1" latinLnBrk="0" hangingPunct="1">
        <a:defRPr kumimoji="0" kern="1200">
          <a:solidFill>
            <a:schemeClr val="tx1"/>
          </a:solidFill>
          <a:latin typeface="+mn-lt"/>
          <a:ea typeface="+mn-ea"/>
          <a:cs typeface="+mn-cs"/>
        </a:defRPr>
      </a:lvl5pPr>
      <a:lvl6pPr marL="3250151" algn="l" rtl="0" eaLnBrk="1" latinLnBrk="0" hangingPunct="1">
        <a:defRPr kumimoji="0" kern="1200">
          <a:solidFill>
            <a:schemeClr val="tx1"/>
          </a:solidFill>
          <a:latin typeface="+mn-lt"/>
          <a:ea typeface="+mn-ea"/>
          <a:cs typeface="+mn-cs"/>
        </a:defRPr>
      </a:lvl6pPr>
      <a:lvl7pPr marL="3900184" algn="l" rtl="0" eaLnBrk="1" latinLnBrk="0" hangingPunct="1">
        <a:defRPr kumimoji="0" kern="1200">
          <a:solidFill>
            <a:schemeClr val="tx1"/>
          </a:solidFill>
          <a:latin typeface="+mn-lt"/>
          <a:ea typeface="+mn-ea"/>
          <a:cs typeface="+mn-cs"/>
        </a:defRPr>
      </a:lvl7pPr>
      <a:lvl8pPr marL="4550209" algn="l" rtl="0" eaLnBrk="1" latinLnBrk="0" hangingPunct="1">
        <a:defRPr kumimoji="0" kern="1200">
          <a:solidFill>
            <a:schemeClr val="tx1"/>
          </a:solidFill>
          <a:latin typeface="+mn-lt"/>
          <a:ea typeface="+mn-ea"/>
          <a:cs typeface="+mn-cs"/>
        </a:defRPr>
      </a:lvl8pPr>
      <a:lvl9pPr marL="5200243"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05" tIns="65003" rIns="130005" bIns="650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9"/>
            <a:ext cx="11704320" cy="6436925"/>
          </a:xfrm>
          <a:prstGeom prst="rect">
            <a:avLst/>
          </a:prstGeom>
        </p:spPr>
        <p:txBody>
          <a:bodyPr vert="horz" lIns="130005" tIns="65003" rIns="130005" bIns="650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1"/>
            <a:ext cx="3034453" cy="519289"/>
          </a:xfrm>
          <a:prstGeom prst="rect">
            <a:avLst/>
          </a:prstGeom>
        </p:spPr>
        <p:txBody>
          <a:bodyPr vert="horz" lIns="130005" tIns="65003" rIns="130005" bIns="65003" rtlCol="0" anchor="ctr"/>
          <a:lstStyle>
            <a:lvl1pPr algn="l">
              <a:defRPr sz="1700">
                <a:solidFill>
                  <a:schemeClr val="tx1">
                    <a:tint val="75000"/>
                  </a:schemeClr>
                </a:solidFill>
              </a:defRPr>
            </a:lvl1pPr>
          </a:lstStyle>
          <a:p>
            <a:pPr defTabSz="1300059" fontAlgn="auto" hangingPunct="1">
              <a:spcBef>
                <a:spcPts val="0"/>
              </a:spcBef>
              <a:spcAft>
                <a:spcPts val="0"/>
              </a:spcAft>
            </a:pPr>
            <a:fld id="{DD1AC926-2EC2-47CA-A3C8-69C4BD7B44CD}" type="datetimeFigureOut">
              <a:rPr lang="en-US" smtClean="0">
                <a:solidFill>
                  <a:prstClr val="black">
                    <a:tint val="75000"/>
                  </a:prstClr>
                </a:solidFill>
                <a:latin typeface="Calibri"/>
                <a:ea typeface="+mn-ea"/>
                <a:cs typeface="+mn-cs"/>
              </a:rPr>
              <a:pPr defTabSz="1300059" fontAlgn="auto" hangingPunct="1">
                <a:spcBef>
                  <a:spcPts val="0"/>
                </a:spcBef>
                <a:spcAft>
                  <a:spcPts val="0"/>
                </a:spcAft>
              </a:pPr>
              <a:t>11/5/2015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8" y="9040151"/>
            <a:ext cx="4118187" cy="519289"/>
          </a:xfrm>
          <a:prstGeom prst="rect">
            <a:avLst/>
          </a:prstGeom>
        </p:spPr>
        <p:txBody>
          <a:bodyPr vert="horz" lIns="130005" tIns="65003" rIns="130005" bIns="65003" rtlCol="0" anchor="ctr"/>
          <a:lstStyle>
            <a:lvl1pPr algn="ctr">
              <a:defRPr sz="1700">
                <a:solidFill>
                  <a:schemeClr val="tx1">
                    <a:tint val="75000"/>
                  </a:schemeClr>
                </a:solidFill>
              </a:defRPr>
            </a:lvl1pPr>
          </a:lstStyle>
          <a:p>
            <a:pPr defTabSz="1300059"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7" y="9040151"/>
            <a:ext cx="3034453" cy="519289"/>
          </a:xfrm>
          <a:prstGeom prst="rect">
            <a:avLst/>
          </a:prstGeom>
        </p:spPr>
        <p:txBody>
          <a:bodyPr vert="horz" lIns="130005" tIns="65003" rIns="130005" bIns="65003" rtlCol="0" anchor="ctr"/>
          <a:lstStyle>
            <a:lvl1pPr algn="r">
              <a:defRPr sz="1700">
                <a:solidFill>
                  <a:schemeClr val="tx1">
                    <a:tint val="75000"/>
                  </a:schemeClr>
                </a:solidFill>
              </a:defRPr>
            </a:lvl1pPr>
          </a:lstStyle>
          <a:p>
            <a:pPr defTabSz="1300059" fontAlgn="auto" hangingPunct="1">
              <a:spcBef>
                <a:spcPts val="0"/>
              </a:spcBef>
              <a:spcAft>
                <a:spcPts val="0"/>
              </a:spcAft>
            </a:pPr>
            <a:fld id="{817793A8-0327-4620-A6EE-102CADF5CE74}" type="slidenum">
              <a:rPr lang="en-US" smtClean="0">
                <a:solidFill>
                  <a:prstClr val="black">
                    <a:tint val="75000"/>
                  </a:prstClr>
                </a:solidFill>
                <a:latin typeface="Calibri"/>
                <a:ea typeface="+mn-ea"/>
                <a:cs typeface="+mn-cs"/>
              </a:rPr>
              <a:pPr defTabSz="1300059"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16206916"/>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Lst>
  <p:txStyles>
    <p:titleStyle>
      <a:lvl1pPr algn="ctr" defTabSz="1300059" rtl="0" eaLnBrk="1" latinLnBrk="0" hangingPunct="1">
        <a:spcBef>
          <a:spcPct val="0"/>
        </a:spcBef>
        <a:buNone/>
        <a:defRPr sz="6300" kern="1200">
          <a:solidFill>
            <a:schemeClr val="tx1"/>
          </a:solidFill>
          <a:latin typeface="+mj-lt"/>
          <a:ea typeface="+mj-ea"/>
          <a:cs typeface="+mj-cs"/>
        </a:defRPr>
      </a:lvl1pPr>
    </p:titleStyle>
    <p:bodyStyle>
      <a:lvl1pPr marL="487524" indent="-487524" algn="l" defTabSz="1300059"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299" indent="-406268" algn="l" defTabSz="130005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073" indent="-325014" algn="l" defTabSz="130005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105"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138"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16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5197"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522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5256"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059" rtl="0" eaLnBrk="1" latinLnBrk="0" hangingPunct="1">
        <a:defRPr sz="2600" kern="1200">
          <a:solidFill>
            <a:schemeClr val="tx1"/>
          </a:solidFill>
          <a:latin typeface="+mn-lt"/>
          <a:ea typeface="+mn-ea"/>
          <a:cs typeface="+mn-cs"/>
        </a:defRPr>
      </a:lvl1pPr>
      <a:lvl2pPr marL="650029" algn="l" defTabSz="1300059" rtl="0" eaLnBrk="1" latinLnBrk="0" hangingPunct="1">
        <a:defRPr sz="2600" kern="1200">
          <a:solidFill>
            <a:schemeClr val="tx1"/>
          </a:solidFill>
          <a:latin typeface="+mn-lt"/>
          <a:ea typeface="+mn-ea"/>
          <a:cs typeface="+mn-cs"/>
        </a:defRPr>
      </a:lvl2pPr>
      <a:lvl3pPr marL="1300059" algn="l" defTabSz="1300059" rtl="0" eaLnBrk="1" latinLnBrk="0" hangingPunct="1">
        <a:defRPr sz="2600" kern="1200">
          <a:solidFill>
            <a:schemeClr val="tx1"/>
          </a:solidFill>
          <a:latin typeface="+mn-lt"/>
          <a:ea typeface="+mn-ea"/>
          <a:cs typeface="+mn-cs"/>
        </a:defRPr>
      </a:lvl3pPr>
      <a:lvl4pPr marL="1950092" algn="l" defTabSz="1300059" rtl="0" eaLnBrk="1" latinLnBrk="0" hangingPunct="1">
        <a:defRPr sz="2600" kern="1200">
          <a:solidFill>
            <a:schemeClr val="tx1"/>
          </a:solidFill>
          <a:latin typeface="+mn-lt"/>
          <a:ea typeface="+mn-ea"/>
          <a:cs typeface="+mn-cs"/>
        </a:defRPr>
      </a:lvl4pPr>
      <a:lvl5pPr marL="2600122" algn="l" defTabSz="1300059" rtl="0" eaLnBrk="1" latinLnBrk="0" hangingPunct="1">
        <a:defRPr sz="2600" kern="1200">
          <a:solidFill>
            <a:schemeClr val="tx1"/>
          </a:solidFill>
          <a:latin typeface="+mn-lt"/>
          <a:ea typeface="+mn-ea"/>
          <a:cs typeface="+mn-cs"/>
        </a:defRPr>
      </a:lvl5pPr>
      <a:lvl6pPr marL="3250151" algn="l" defTabSz="1300059" rtl="0" eaLnBrk="1" latinLnBrk="0" hangingPunct="1">
        <a:defRPr sz="2600" kern="1200">
          <a:solidFill>
            <a:schemeClr val="tx1"/>
          </a:solidFill>
          <a:latin typeface="+mn-lt"/>
          <a:ea typeface="+mn-ea"/>
          <a:cs typeface="+mn-cs"/>
        </a:defRPr>
      </a:lvl6pPr>
      <a:lvl7pPr marL="3900184" algn="l" defTabSz="1300059" rtl="0" eaLnBrk="1" latinLnBrk="0" hangingPunct="1">
        <a:defRPr sz="2600" kern="1200">
          <a:solidFill>
            <a:schemeClr val="tx1"/>
          </a:solidFill>
          <a:latin typeface="+mn-lt"/>
          <a:ea typeface="+mn-ea"/>
          <a:cs typeface="+mn-cs"/>
        </a:defRPr>
      </a:lvl7pPr>
      <a:lvl8pPr marL="4550209" algn="l" defTabSz="1300059" rtl="0" eaLnBrk="1" latinLnBrk="0" hangingPunct="1">
        <a:defRPr sz="2600" kern="1200">
          <a:solidFill>
            <a:schemeClr val="tx1"/>
          </a:solidFill>
          <a:latin typeface="+mn-lt"/>
          <a:ea typeface="+mn-ea"/>
          <a:cs typeface="+mn-cs"/>
        </a:defRPr>
      </a:lvl8pPr>
      <a:lvl9pPr marL="5200243" algn="l" defTabSz="1300059"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8"/>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08" tIns="64953" rIns="129908" bIns="64953" anchor="ctr"/>
          <a:lstStyle/>
          <a:p>
            <a:pPr defTabSz="583543">
              <a:defRPr/>
            </a:pPr>
            <a:endParaRPr lang="en-US" sz="3600">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41" tIns="45671" rIns="91341" bIns="4567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41" tIns="45671" rIns="91341"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2"/>
            <a:ext cx="3035300" cy="388937"/>
          </a:xfrm>
          <a:prstGeom prst="rect">
            <a:avLst/>
          </a:prstGeom>
        </p:spPr>
        <p:txBody>
          <a:bodyPr vert="horz" lIns="91341" tIns="45671" rIns="91341" bIns="45671" rtlCol="0" anchor="ctr"/>
          <a:lstStyle>
            <a:lvl1pPr algn="l" defTabSz="583543">
              <a:defRPr sz="1600">
                <a:solidFill>
                  <a:schemeClr val="tx2"/>
                </a:solidFill>
              </a:defRPr>
            </a:lvl1pPr>
          </a:lstStyle>
          <a:p>
            <a:pPr>
              <a:defRPr/>
            </a:pPr>
            <a:fld id="{4F9BFCCE-B349-4227-8647-6CF1C3805923}" type="datetime1">
              <a:rPr lang="en-US">
                <a:solidFill>
                  <a:srgbClr val="BF654C"/>
                </a:solidFill>
              </a:rPr>
              <a:pPr>
                <a:defRPr/>
              </a:pPr>
              <a:t>11/5/2015</a:t>
            </a:fld>
            <a:endParaRPr lang="en-US" dirty="0">
              <a:solidFill>
                <a:srgbClr val="BF654C"/>
              </a:solidFill>
            </a:endParaRPr>
          </a:p>
        </p:txBody>
      </p:sp>
      <p:sp>
        <p:nvSpPr>
          <p:cNvPr id="5" name="Footer Placeholder 4"/>
          <p:cNvSpPr>
            <a:spLocks noGrp="1"/>
          </p:cNvSpPr>
          <p:nvPr>
            <p:ph type="ftr" sz="quarter" idx="3"/>
          </p:nvPr>
        </p:nvSpPr>
        <p:spPr>
          <a:xfrm>
            <a:off x="4335463" y="9040842"/>
            <a:ext cx="4767262" cy="388937"/>
          </a:xfrm>
          <a:prstGeom prst="rect">
            <a:avLst/>
          </a:prstGeom>
        </p:spPr>
        <p:txBody>
          <a:bodyPr vert="horz" lIns="91341" tIns="45671" rIns="91341" bIns="45671" rtlCol="0" anchor="ctr"/>
          <a:lstStyle>
            <a:lvl1pPr algn="ctr" defTabSz="583543">
              <a:defRPr sz="1600">
                <a:solidFill>
                  <a:schemeClr val="tx2"/>
                </a:solidFill>
              </a:defRPr>
            </a:lvl1pPr>
          </a:lstStyle>
          <a:p>
            <a:pPr>
              <a:defRPr/>
            </a:pPr>
            <a:endParaRPr lang="en-US">
              <a:solidFill>
                <a:srgbClr val="BF654C"/>
              </a:solidFill>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41" tIns="45671" rIns="91341" bIns="45671" rtlCol="0" anchor="ctr"/>
          <a:lstStyle>
            <a:lvl1pPr algn="r" defTabSz="583543">
              <a:defRPr sz="1600">
                <a:solidFill>
                  <a:schemeClr val="tx2"/>
                </a:solidFill>
              </a:defRPr>
            </a:lvl1pPr>
          </a:lstStyle>
          <a:p>
            <a:pPr>
              <a:defRPr/>
            </a:pPr>
            <a:fld id="{A920413C-0998-4C94-A782-22A9DD081DE1}" type="slidenum">
              <a:rPr lang="en-US">
                <a:solidFill>
                  <a:srgbClr val="BF654C"/>
                </a:solidFill>
              </a:rPr>
              <a:pPr>
                <a:defRPr/>
              </a:pPr>
              <a:t>‹#›</a:t>
            </a:fld>
            <a:endParaRPr lang="en-US" dirty="0">
              <a:solidFill>
                <a:srgbClr val="BF654C"/>
              </a:solidFill>
            </a:endParaRPr>
          </a:p>
        </p:txBody>
      </p:sp>
    </p:spTree>
    <p:extLst>
      <p:ext uri="{BB962C8B-B14F-4D97-AF65-F5344CB8AC3E}">
        <p14:creationId xmlns:p14="http://schemas.microsoft.com/office/powerpoint/2010/main" val="3575985019"/>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Lst>
  <p:txStyles>
    <p:titleStyle>
      <a:lvl1pPr algn="ctr" defTabSz="1298764" rtl="0" eaLnBrk="0" fontAlgn="base" hangingPunct="0">
        <a:spcBef>
          <a:spcPct val="0"/>
        </a:spcBef>
        <a:spcAft>
          <a:spcPct val="0"/>
        </a:spcAft>
        <a:defRPr sz="4600" kern="1200" cap="all" spc="284">
          <a:solidFill>
            <a:schemeClr val="bg1"/>
          </a:solidFill>
          <a:latin typeface="+mj-lt"/>
          <a:ea typeface="+mj-ea"/>
          <a:cs typeface="+mj-cs"/>
        </a:defRPr>
      </a:lvl1pPr>
      <a:lvl2pPr algn="ctr" defTabSz="1298764" rtl="0" eaLnBrk="0" fontAlgn="base" hangingPunct="0">
        <a:spcBef>
          <a:spcPct val="0"/>
        </a:spcBef>
        <a:spcAft>
          <a:spcPct val="0"/>
        </a:spcAft>
        <a:defRPr sz="4600">
          <a:solidFill>
            <a:schemeClr val="bg1"/>
          </a:solidFill>
          <a:latin typeface="Franklin Gothic Medium" pitchFamily="34" charset="0"/>
        </a:defRPr>
      </a:lvl2pPr>
      <a:lvl3pPr algn="ctr" defTabSz="1298764" rtl="0" eaLnBrk="0" fontAlgn="base" hangingPunct="0">
        <a:spcBef>
          <a:spcPct val="0"/>
        </a:spcBef>
        <a:spcAft>
          <a:spcPct val="0"/>
        </a:spcAft>
        <a:defRPr sz="4600">
          <a:solidFill>
            <a:schemeClr val="bg1"/>
          </a:solidFill>
          <a:latin typeface="Franklin Gothic Medium" pitchFamily="34" charset="0"/>
        </a:defRPr>
      </a:lvl3pPr>
      <a:lvl4pPr algn="ctr" defTabSz="1298764" rtl="0" eaLnBrk="0" fontAlgn="base" hangingPunct="0">
        <a:spcBef>
          <a:spcPct val="0"/>
        </a:spcBef>
        <a:spcAft>
          <a:spcPct val="0"/>
        </a:spcAft>
        <a:defRPr sz="4600">
          <a:solidFill>
            <a:schemeClr val="bg1"/>
          </a:solidFill>
          <a:latin typeface="Franklin Gothic Medium" pitchFamily="34" charset="0"/>
        </a:defRPr>
      </a:lvl4pPr>
      <a:lvl5pPr algn="ctr" defTabSz="1298764" rtl="0" eaLnBrk="0" fontAlgn="base" hangingPunct="0">
        <a:spcBef>
          <a:spcPct val="0"/>
        </a:spcBef>
        <a:spcAft>
          <a:spcPct val="0"/>
        </a:spcAft>
        <a:defRPr sz="4600">
          <a:solidFill>
            <a:schemeClr val="bg1"/>
          </a:solidFill>
          <a:latin typeface="Franklin Gothic Medium" pitchFamily="34" charset="0"/>
        </a:defRPr>
      </a:lvl5pPr>
      <a:lvl6pPr marL="456704" algn="ctr" defTabSz="1298764" rtl="0" fontAlgn="base">
        <a:spcBef>
          <a:spcPct val="0"/>
        </a:spcBef>
        <a:spcAft>
          <a:spcPct val="0"/>
        </a:spcAft>
        <a:defRPr sz="4600">
          <a:solidFill>
            <a:schemeClr val="bg1"/>
          </a:solidFill>
          <a:latin typeface="Franklin Gothic Medium" pitchFamily="34" charset="0"/>
        </a:defRPr>
      </a:lvl6pPr>
      <a:lvl7pPr marL="913415" algn="ctr" defTabSz="1298764" rtl="0" fontAlgn="base">
        <a:spcBef>
          <a:spcPct val="0"/>
        </a:spcBef>
        <a:spcAft>
          <a:spcPct val="0"/>
        </a:spcAft>
        <a:defRPr sz="4600">
          <a:solidFill>
            <a:schemeClr val="bg1"/>
          </a:solidFill>
          <a:latin typeface="Franklin Gothic Medium" pitchFamily="34" charset="0"/>
        </a:defRPr>
      </a:lvl7pPr>
      <a:lvl8pPr marL="1370122" algn="ctr" defTabSz="1298764" rtl="0" fontAlgn="base">
        <a:spcBef>
          <a:spcPct val="0"/>
        </a:spcBef>
        <a:spcAft>
          <a:spcPct val="0"/>
        </a:spcAft>
        <a:defRPr sz="4600">
          <a:solidFill>
            <a:schemeClr val="bg1"/>
          </a:solidFill>
          <a:latin typeface="Franklin Gothic Medium" pitchFamily="34" charset="0"/>
        </a:defRPr>
      </a:lvl8pPr>
      <a:lvl9pPr marL="1826834" algn="ctr" defTabSz="1298764" rtl="0" fontAlgn="base">
        <a:spcBef>
          <a:spcPct val="0"/>
        </a:spcBef>
        <a:spcAft>
          <a:spcPct val="0"/>
        </a:spcAft>
        <a:defRPr sz="4600">
          <a:solidFill>
            <a:schemeClr val="bg1"/>
          </a:solidFill>
          <a:latin typeface="Franklin Gothic Medium" pitchFamily="34" charset="0"/>
        </a:defRPr>
      </a:lvl9pPr>
    </p:titleStyle>
    <p:bodyStyle>
      <a:lvl1pPr marL="388519" indent="-323498" algn="l" defTabSz="1298764" rtl="0" eaLnBrk="0" fontAlgn="base" hangingPunct="0">
        <a:spcBef>
          <a:spcPct val="20000"/>
        </a:spcBef>
        <a:spcAft>
          <a:spcPct val="0"/>
        </a:spcAft>
        <a:buClr>
          <a:schemeClr val="accent1"/>
        </a:buClr>
        <a:buFont typeface="Wingdings 2" pitchFamily="18" charset="2"/>
        <a:buChar char=""/>
        <a:defRPr sz="2800" kern="1200" spc="213">
          <a:solidFill>
            <a:schemeClr val="tx2"/>
          </a:solidFill>
          <a:latin typeface="+mn-lt"/>
          <a:ea typeface="+mn-ea"/>
          <a:cs typeface="+mn-cs"/>
        </a:defRPr>
      </a:lvl1pPr>
      <a:lvl2pPr marL="778626" indent="-258479" algn="l" defTabSz="1298764" rtl="0" eaLnBrk="0" fontAlgn="base" hangingPunct="0">
        <a:spcBef>
          <a:spcPct val="20000"/>
        </a:spcBef>
        <a:spcAft>
          <a:spcPct val="0"/>
        </a:spcAft>
        <a:buClr>
          <a:schemeClr val="accent2"/>
        </a:buClr>
        <a:buFont typeface="Wingdings" pitchFamily="2" charset="2"/>
        <a:buChar char="§"/>
        <a:defRPr sz="2600" kern="1200" spc="142">
          <a:solidFill>
            <a:schemeClr val="tx2"/>
          </a:solidFill>
          <a:latin typeface="+mn-lt"/>
          <a:ea typeface="+mn-ea"/>
          <a:cs typeface="+mn-cs"/>
        </a:defRPr>
      </a:lvl2pPr>
      <a:lvl3pPr marL="1168734" indent="-258479" algn="l" defTabSz="1298764" rtl="0" eaLnBrk="0" fontAlgn="base" hangingPunct="0">
        <a:spcBef>
          <a:spcPct val="20000"/>
        </a:spcBef>
        <a:spcAft>
          <a:spcPct val="0"/>
        </a:spcAft>
        <a:buClr>
          <a:srgbClr val="C32D2E"/>
        </a:buClr>
        <a:buFont typeface="Wingdings" pitchFamily="2" charset="2"/>
        <a:buChar char="§"/>
        <a:defRPr sz="2300" kern="1200" spc="142">
          <a:solidFill>
            <a:schemeClr val="tx2"/>
          </a:solidFill>
          <a:latin typeface="+mn-lt"/>
          <a:ea typeface="+mn-ea"/>
          <a:cs typeface="+mn-cs"/>
        </a:defRPr>
      </a:lvl3pPr>
      <a:lvl4pPr marL="1558841" indent="-258479" algn="l" defTabSz="1298764" rtl="0" eaLnBrk="0" fontAlgn="base" hangingPunct="0">
        <a:spcBef>
          <a:spcPct val="20000"/>
        </a:spcBef>
        <a:spcAft>
          <a:spcPct val="0"/>
        </a:spcAft>
        <a:buClr>
          <a:srgbClr val="84AA33"/>
        </a:buClr>
        <a:buFont typeface="Wingdings" pitchFamily="2" charset="2"/>
        <a:buChar char="§"/>
        <a:defRPr sz="2000" kern="1200">
          <a:solidFill>
            <a:schemeClr val="tx2"/>
          </a:solidFill>
          <a:latin typeface="+mn-lt"/>
          <a:ea typeface="+mn-ea"/>
          <a:cs typeface="+mn-cs"/>
        </a:defRPr>
      </a:lvl4pPr>
      <a:lvl5pPr marL="1817314" indent="-258479" algn="l" defTabSz="1298764"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404" indent="-259810" algn="l" defTabSz="1299059" rtl="0" eaLnBrk="1" latinLnBrk="0" hangingPunct="1">
        <a:spcBef>
          <a:spcPct val="20000"/>
        </a:spcBef>
        <a:buClr>
          <a:schemeClr val="accent1"/>
        </a:buClr>
        <a:buFont typeface="Wingdings" pitchFamily="2" charset="2"/>
        <a:buChar char="§"/>
        <a:defRPr sz="1700" kern="1200">
          <a:solidFill>
            <a:schemeClr val="tx2"/>
          </a:solidFill>
          <a:latin typeface="+mn-lt"/>
          <a:ea typeface="+mn-ea"/>
          <a:cs typeface="+mn-cs"/>
        </a:defRPr>
      </a:lvl6pPr>
      <a:lvl7pPr marL="2598128" indent="-259810" algn="l" defTabSz="1299059" rtl="0" eaLnBrk="1" latinLnBrk="0" hangingPunct="1">
        <a:spcBef>
          <a:spcPct val="20000"/>
        </a:spcBef>
        <a:buClr>
          <a:schemeClr val="accent2"/>
        </a:buClr>
        <a:buFont typeface="Wingdings" pitchFamily="2" charset="2"/>
        <a:buChar char="§"/>
        <a:defRPr sz="1700" kern="1200">
          <a:solidFill>
            <a:schemeClr val="tx2"/>
          </a:solidFill>
          <a:latin typeface="+mn-lt"/>
          <a:ea typeface="+mn-ea"/>
          <a:cs typeface="+mn-cs"/>
        </a:defRPr>
      </a:lvl7pPr>
      <a:lvl8pPr marL="2987849" indent="-259810" algn="l" defTabSz="1299059" rtl="0" eaLnBrk="1" latinLnBrk="0" hangingPunct="1">
        <a:spcBef>
          <a:spcPct val="20000"/>
        </a:spcBef>
        <a:buClr>
          <a:schemeClr val="accent3"/>
        </a:buClr>
        <a:buFont typeface="Wingdings" pitchFamily="2" charset="2"/>
        <a:buChar char="§"/>
        <a:defRPr sz="1700" kern="1200">
          <a:solidFill>
            <a:schemeClr val="tx2"/>
          </a:solidFill>
          <a:latin typeface="+mn-lt"/>
          <a:ea typeface="+mn-ea"/>
          <a:cs typeface="+mn-cs"/>
        </a:defRPr>
      </a:lvl8pPr>
      <a:lvl9pPr marL="3377561" indent="-259810" algn="l" defTabSz="1299059" rtl="0" eaLnBrk="1" latinLnBrk="0" hangingPunct="1">
        <a:spcBef>
          <a:spcPct val="20000"/>
        </a:spcBef>
        <a:buClr>
          <a:schemeClr val="accent5"/>
        </a:buClr>
        <a:buFont typeface="Wingdings" pitchFamily="2" charset="2"/>
        <a:buChar char="§"/>
        <a:defRPr sz="1700" kern="1200">
          <a:solidFill>
            <a:schemeClr val="tx2"/>
          </a:solidFill>
          <a:latin typeface="+mn-lt"/>
          <a:ea typeface="+mn-ea"/>
          <a:cs typeface="+mn-cs"/>
        </a:defRPr>
      </a:lvl9pPr>
    </p:bodyStyle>
    <p:otherStyle>
      <a:defPPr>
        <a:defRPr lang="en-US"/>
      </a:defPPr>
      <a:lvl1pPr marL="0" algn="l" defTabSz="1299059" rtl="0" eaLnBrk="1" latinLnBrk="0" hangingPunct="1">
        <a:defRPr sz="2600" kern="1200">
          <a:solidFill>
            <a:schemeClr val="tx1"/>
          </a:solidFill>
          <a:latin typeface="+mn-lt"/>
          <a:ea typeface="+mn-ea"/>
          <a:cs typeface="+mn-cs"/>
        </a:defRPr>
      </a:lvl1pPr>
      <a:lvl2pPr marL="649524" algn="l" defTabSz="1299059" rtl="0" eaLnBrk="1" latinLnBrk="0" hangingPunct="1">
        <a:defRPr sz="2600" kern="1200">
          <a:solidFill>
            <a:schemeClr val="tx1"/>
          </a:solidFill>
          <a:latin typeface="+mn-lt"/>
          <a:ea typeface="+mn-ea"/>
          <a:cs typeface="+mn-cs"/>
        </a:defRPr>
      </a:lvl2pPr>
      <a:lvl3pPr marL="1299059" algn="l" defTabSz="1299059" rtl="0" eaLnBrk="1" latinLnBrk="0" hangingPunct="1">
        <a:defRPr sz="2600" kern="1200">
          <a:solidFill>
            <a:schemeClr val="tx1"/>
          </a:solidFill>
          <a:latin typeface="+mn-lt"/>
          <a:ea typeface="+mn-ea"/>
          <a:cs typeface="+mn-cs"/>
        </a:defRPr>
      </a:lvl3pPr>
      <a:lvl4pPr marL="1948599" algn="l" defTabSz="1299059" rtl="0" eaLnBrk="1" latinLnBrk="0" hangingPunct="1">
        <a:defRPr sz="2600" kern="1200">
          <a:solidFill>
            <a:schemeClr val="tx1"/>
          </a:solidFill>
          <a:latin typeface="+mn-lt"/>
          <a:ea typeface="+mn-ea"/>
          <a:cs typeface="+mn-cs"/>
        </a:defRPr>
      </a:lvl4pPr>
      <a:lvl5pPr marL="2598128" algn="l" defTabSz="1299059" rtl="0" eaLnBrk="1" latinLnBrk="0" hangingPunct="1">
        <a:defRPr sz="2600" kern="1200">
          <a:solidFill>
            <a:schemeClr val="tx1"/>
          </a:solidFill>
          <a:latin typeface="+mn-lt"/>
          <a:ea typeface="+mn-ea"/>
          <a:cs typeface="+mn-cs"/>
        </a:defRPr>
      </a:lvl5pPr>
      <a:lvl6pPr marL="3247655" algn="l" defTabSz="1299059" rtl="0" eaLnBrk="1" latinLnBrk="0" hangingPunct="1">
        <a:defRPr sz="2600" kern="1200">
          <a:solidFill>
            <a:schemeClr val="tx1"/>
          </a:solidFill>
          <a:latin typeface="+mn-lt"/>
          <a:ea typeface="+mn-ea"/>
          <a:cs typeface="+mn-cs"/>
        </a:defRPr>
      </a:lvl6pPr>
      <a:lvl7pPr marL="3897194" algn="l" defTabSz="1299059" rtl="0" eaLnBrk="1" latinLnBrk="0" hangingPunct="1">
        <a:defRPr sz="2600" kern="1200">
          <a:solidFill>
            <a:schemeClr val="tx1"/>
          </a:solidFill>
          <a:latin typeface="+mn-lt"/>
          <a:ea typeface="+mn-ea"/>
          <a:cs typeface="+mn-cs"/>
        </a:defRPr>
      </a:lvl7pPr>
      <a:lvl8pPr marL="4546718" algn="l" defTabSz="1299059" rtl="0" eaLnBrk="1" latinLnBrk="0" hangingPunct="1">
        <a:defRPr sz="2600" kern="1200">
          <a:solidFill>
            <a:schemeClr val="tx1"/>
          </a:solidFill>
          <a:latin typeface="+mn-lt"/>
          <a:ea typeface="+mn-ea"/>
          <a:cs typeface="+mn-cs"/>
        </a:defRPr>
      </a:lvl8pPr>
      <a:lvl9pPr marL="5196254" algn="l" defTabSz="1299059"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08"/>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55" tIns="64980" rIns="129955" bIns="64980" anchor="ctr"/>
          <a:lstStyle/>
          <a:p>
            <a:pPr defTabSz="583752">
              <a:defRPr/>
            </a:pPr>
            <a:endParaRPr lang="en-US" sz="3600">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74" tIns="45688" rIns="91374" bIns="4568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74" tIns="45688" rIns="91374"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32"/>
            <a:ext cx="3035300" cy="388937"/>
          </a:xfrm>
          <a:prstGeom prst="rect">
            <a:avLst/>
          </a:prstGeom>
        </p:spPr>
        <p:txBody>
          <a:bodyPr vert="horz" lIns="91374" tIns="45688" rIns="91374" bIns="45688" rtlCol="0" anchor="ctr"/>
          <a:lstStyle>
            <a:lvl1pPr algn="l" defTabSz="583752">
              <a:defRPr sz="1600">
                <a:solidFill>
                  <a:schemeClr val="tx2"/>
                </a:solidFill>
              </a:defRPr>
            </a:lvl1pPr>
          </a:lstStyle>
          <a:p>
            <a:pPr>
              <a:defRPr/>
            </a:pPr>
            <a:fld id="{4F9BFCCE-B349-4227-8647-6CF1C3805923}" type="datetime1">
              <a:rPr lang="en-US">
                <a:solidFill>
                  <a:srgbClr val="BF654C"/>
                </a:solidFill>
              </a:rPr>
              <a:pPr>
                <a:defRPr/>
              </a:pPr>
              <a:t>11/5/2015</a:t>
            </a:fld>
            <a:endParaRPr lang="en-US" dirty="0">
              <a:solidFill>
                <a:srgbClr val="BF654C"/>
              </a:solidFill>
            </a:endParaRPr>
          </a:p>
        </p:txBody>
      </p:sp>
      <p:sp>
        <p:nvSpPr>
          <p:cNvPr id="5" name="Footer Placeholder 4"/>
          <p:cNvSpPr>
            <a:spLocks noGrp="1"/>
          </p:cNvSpPr>
          <p:nvPr>
            <p:ph type="ftr" sz="quarter" idx="3"/>
          </p:nvPr>
        </p:nvSpPr>
        <p:spPr>
          <a:xfrm>
            <a:off x="4335463" y="9040832"/>
            <a:ext cx="4767262" cy="388937"/>
          </a:xfrm>
          <a:prstGeom prst="rect">
            <a:avLst/>
          </a:prstGeom>
        </p:spPr>
        <p:txBody>
          <a:bodyPr vert="horz" lIns="91374" tIns="45688" rIns="91374" bIns="45688" rtlCol="0" anchor="ctr"/>
          <a:lstStyle>
            <a:lvl1pPr algn="ctr" defTabSz="583752">
              <a:defRPr sz="1600">
                <a:solidFill>
                  <a:schemeClr val="tx2"/>
                </a:solidFill>
              </a:defRPr>
            </a:lvl1pPr>
          </a:lstStyle>
          <a:p>
            <a:pPr>
              <a:defRPr/>
            </a:pPr>
            <a:endParaRPr lang="en-US">
              <a:solidFill>
                <a:srgbClr val="BF654C"/>
              </a:solidFill>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74" tIns="45688" rIns="91374" bIns="45688" rtlCol="0" anchor="ctr"/>
          <a:lstStyle>
            <a:lvl1pPr algn="r" defTabSz="583752">
              <a:defRPr sz="1600">
                <a:solidFill>
                  <a:schemeClr val="tx2"/>
                </a:solidFill>
              </a:defRPr>
            </a:lvl1pPr>
          </a:lstStyle>
          <a:p>
            <a:pPr>
              <a:defRPr/>
            </a:pPr>
            <a:fld id="{A920413C-0998-4C94-A782-22A9DD081DE1}" type="slidenum">
              <a:rPr lang="en-US">
                <a:solidFill>
                  <a:srgbClr val="BF654C"/>
                </a:solidFill>
              </a:rPr>
              <a:pPr>
                <a:defRPr/>
              </a:pPr>
              <a:t>‹#›</a:t>
            </a:fld>
            <a:endParaRPr lang="en-US" dirty="0">
              <a:solidFill>
                <a:srgbClr val="BF654C"/>
              </a:solidFill>
            </a:endParaRPr>
          </a:p>
        </p:txBody>
      </p:sp>
    </p:spTree>
    <p:extLst>
      <p:ext uri="{BB962C8B-B14F-4D97-AF65-F5344CB8AC3E}">
        <p14:creationId xmlns:p14="http://schemas.microsoft.com/office/powerpoint/2010/main" val="3144995966"/>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txStyles>
    <p:titleStyle>
      <a:lvl1pPr algn="ctr" defTabSz="1299229" rtl="0" eaLnBrk="0" fontAlgn="base" hangingPunct="0">
        <a:spcBef>
          <a:spcPct val="0"/>
        </a:spcBef>
        <a:spcAft>
          <a:spcPct val="0"/>
        </a:spcAft>
        <a:defRPr sz="4600" kern="1200" cap="all" spc="284">
          <a:solidFill>
            <a:schemeClr val="bg1"/>
          </a:solidFill>
          <a:latin typeface="+mj-lt"/>
          <a:ea typeface="+mj-ea"/>
          <a:cs typeface="+mj-cs"/>
        </a:defRPr>
      </a:lvl1pPr>
      <a:lvl2pPr algn="ctr" defTabSz="1299229" rtl="0" eaLnBrk="0" fontAlgn="base" hangingPunct="0">
        <a:spcBef>
          <a:spcPct val="0"/>
        </a:spcBef>
        <a:spcAft>
          <a:spcPct val="0"/>
        </a:spcAft>
        <a:defRPr sz="4600">
          <a:solidFill>
            <a:schemeClr val="bg1"/>
          </a:solidFill>
          <a:latin typeface="Franklin Gothic Medium" pitchFamily="34" charset="0"/>
        </a:defRPr>
      </a:lvl2pPr>
      <a:lvl3pPr algn="ctr" defTabSz="1299229" rtl="0" eaLnBrk="0" fontAlgn="base" hangingPunct="0">
        <a:spcBef>
          <a:spcPct val="0"/>
        </a:spcBef>
        <a:spcAft>
          <a:spcPct val="0"/>
        </a:spcAft>
        <a:defRPr sz="4600">
          <a:solidFill>
            <a:schemeClr val="bg1"/>
          </a:solidFill>
          <a:latin typeface="Franklin Gothic Medium" pitchFamily="34" charset="0"/>
        </a:defRPr>
      </a:lvl3pPr>
      <a:lvl4pPr algn="ctr" defTabSz="1299229" rtl="0" eaLnBrk="0" fontAlgn="base" hangingPunct="0">
        <a:spcBef>
          <a:spcPct val="0"/>
        </a:spcBef>
        <a:spcAft>
          <a:spcPct val="0"/>
        </a:spcAft>
        <a:defRPr sz="4600">
          <a:solidFill>
            <a:schemeClr val="bg1"/>
          </a:solidFill>
          <a:latin typeface="Franklin Gothic Medium" pitchFamily="34" charset="0"/>
        </a:defRPr>
      </a:lvl4pPr>
      <a:lvl5pPr algn="ctr" defTabSz="1299229" rtl="0" eaLnBrk="0" fontAlgn="base" hangingPunct="0">
        <a:spcBef>
          <a:spcPct val="0"/>
        </a:spcBef>
        <a:spcAft>
          <a:spcPct val="0"/>
        </a:spcAft>
        <a:defRPr sz="4600">
          <a:solidFill>
            <a:schemeClr val="bg1"/>
          </a:solidFill>
          <a:latin typeface="Franklin Gothic Medium" pitchFamily="34" charset="0"/>
        </a:defRPr>
      </a:lvl5pPr>
      <a:lvl6pPr marL="456869" algn="ctr" defTabSz="1299229" rtl="0" fontAlgn="base">
        <a:spcBef>
          <a:spcPct val="0"/>
        </a:spcBef>
        <a:spcAft>
          <a:spcPct val="0"/>
        </a:spcAft>
        <a:defRPr sz="4600">
          <a:solidFill>
            <a:schemeClr val="bg1"/>
          </a:solidFill>
          <a:latin typeface="Franklin Gothic Medium" pitchFamily="34" charset="0"/>
        </a:defRPr>
      </a:lvl6pPr>
      <a:lvl7pPr marL="913744" algn="ctr" defTabSz="1299229" rtl="0" fontAlgn="base">
        <a:spcBef>
          <a:spcPct val="0"/>
        </a:spcBef>
        <a:spcAft>
          <a:spcPct val="0"/>
        </a:spcAft>
        <a:defRPr sz="4600">
          <a:solidFill>
            <a:schemeClr val="bg1"/>
          </a:solidFill>
          <a:latin typeface="Franklin Gothic Medium" pitchFamily="34" charset="0"/>
        </a:defRPr>
      </a:lvl7pPr>
      <a:lvl8pPr marL="1370613" algn="ctr" defTabSz="1299229" rtl="0" fontAlgn="base">
        <a:spcBef>
          <a:spcPct val="0"/>
        </a:spcBef>
        <a:spcAft>
          <a:spcPct val="0"/>
        </a:spcAft>
        <a:defRPr sz="4600">
          <a:solidFill>
            <a:schemeClr val="bg1"/>
          </a:solidFill>
          <a:latin typeface="Franklin Gothic Medium" pitchFamily="34" charset="0"/>
        </a:defRPr>
      </a:lvl8pPr>
      <a:lvl9pPr marL="1827489" algn="ctr" defTabSz="1299229" rtl="0" fontAlgn="base">
        <a:spcBef>
          <a:spcPct val="0"/>
        </a:spcBef>
        <a:spcAft>
          <a:spcPct val="0"/>
        </a:spcAft>
        <a:defRPr sz="4600">
          <a:solidFill>
            <a:schemeClr val="bg1"/>
          </a:solidFill>
          <a:latin typeface="Franklin Gothic Medium" pitchFamily="34" charset="0"/>
        </a:defRPr>
      </a:lvl9pPr>
    </p:titleStyle>
    <p:bodyStyle>
      <a:lvl1pPr marL="388659" indent="-323616" algn="l" defTabSz="1299229" rtl="0" eaLnBrk="0" fontAlgn="base" hangingPunct="0">
        <a:spcBef>
          <a:spcPct val="20000"/>
        </a:spcBef>
        <a:spcAft>
          <a:spcPct val="0"/>
        </a:spcAft>
        <a:buClr>
          <a:schemeClr val="accent1"/>
        </a:buClr>
        <a:buFont typeface="Wingdings 2" pitchFamily="18" charset="2"/>
        <a:buChar char=""/>
        <a:defRPr sz="2800" kern="1200" spc="213">
          <a:solidFill>
            <a:schemeClr val="tx2"/>
          </a:solidFill>
          <a:latin typeface="+mn-lt"/>
          <a:ea typeface="+mn-ea"/>
          <a:cs typeface="+mn-cs"/>
        </a:defRPr>
      </a:lvl1pPr>
      <a:lvl2pPr marL="778905" indent="-258574" algn="l" defTabSz="1299229" rtl="0" eaLnBrk="0" fontAlgn="base" hangingPunct="0">
        <a:spcBef>
          <a:spcPct val="20000"/>
        </a:spcBef>
        <a:spcAft>
          <a:spcPct val="0"/>
        </a:spcAft>
        <a:buClr>
          <a:schemeClr val="accent2"/>
        </a:buClr>
        <a:buFont typeface="Wingdings" pitchFamily="2" charset="2"/>
        <a:buChar char="§"/>
        <a:defRPr sz="2600" kern="1200" spc="142">
          <a:solidFill>
            <a:schemeClr val="tx2"/>
          </a:solidFill>
          <a:latin typeface="+mn-lt"/>
          <a:ea typeface="+mn-ea"/>
          <a:cs typeface="+mn-cs"/>
        </a:defRPr>
      </a:lvl2pPr>
      <a:lvl3pPr marL="1169152" indent="-258574" algn="l" defTabSz="1299229" rtl="0" eaLnBrk="0" fontAlgn="base" hangingPunct="0">
        <a:spcBef>
          <a:spcPct val="20000"/>
        </a:spcBef>
        <a:spcAft>
          <a:spcPct val="0"/>
        </a:spcAft>
        <a:buClr>
          <a:srgbClr val="C32D2E"/>
        </a:buClr>
        <a:buFont typeface="Wingdings" pitchFamily="2" charset="2"/>
        <a:buChar char="§"/>
        <a:defRPr sz="2300" kern="1200" spc="142">
          <a:solidFill>
            <a:schemeClr val="tx2"/>
          </a:solidFill>
          <a:latin typeface="+mn-lt"/>
          <a:ea typeface="+mn-ea"/>
          <a:cs typeface="+mn-cs"/>
        </a:defRPr>
      </a:lvl3pPr>
      <a:lvl4pPr marL="1559398" indent="-258574" algn="l" defTabSz="1299229" rtl="0" eaLnBrk="0" fontAlgn="base" hangingPunct="0">
        <a:spcBef>
          <a:spcPct val="20000"/>
        </a:spcBef>
        <a:spcAft>
          <a:spcPct val="0"/>
        </a:spcAft>
        <a:buClr>
          <a:srgbClr val="84AA33"/>
        </a:buClr>
        <a:buFont typeface="Wingdings" pitchFamily="2" charset="2"/>
        <a:buChar char="§"/>
        <a:defRPr sz="2000" kern="1200">
          <a:solidFill>
            <a:schemeClr val="tx2"/>
          </a:solidFill>
          <a:latin typeface="+mn-lt"/>
          <a:ea typeface="+mn-ea"/>
          <a:cs typeface="+mn-cs"/>
        </a:defRPr>
      </a:lvl4pPr>
      <a:lvl5pPr marL="1817966" indent="-258574" algn="l" defTabSz="1299229"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9196" indent="-259904" algn="l" defTabSz="1299525" rtl="0" eaLnBrk="1" latinLnBrk="0" hangingPunct="1">
        <a:spcBef>
          <a:spcPct val="20000"/>
        </a:spcBef>
        <a:buClr>
          <a:schemeClr val="accent1"/>
        </a:buClr>
        <a:buFont typeface="Wingdings" pitchFamily="2" charset="2"/>
        <a:buChar char="§"/>
        <a:defRPr sz="1700" kern="1200">
          <a:solidFill>
            <a:schemeClr val="tx2"/>
          </a:solidFill>
          <a:latin typeface="+mn-lt"/>
          <a:ea typeface="+mn-ea"/>
          <a:cs typeface="+mn-cs"/>
        </a:defRPr>
      </a:lvl6pPr>
      <a:lvl7pPr marL="2599058" indent="-259904" algn="l" defTabSz="1299525" rtl="0" eaLnBrk="1" latinLnBrk="0" hangingPunct="1">
        <a:spcBef>
          <a:spcPct val="20000"/>
        </a:spcBef>
        <a:buClr>
          <a:schemeClr val="accent2"/>
        </a:buClr>
        <a:buFont typeface="Wingdings" pitchFamily="2" charset="2"/>
        <a:buChar char="§"/>
        <a:defRPr sz="1700" kern="1200">
          <a:solidFill>
            <a:schemeClr val="tx2"/>
          </a:solidFill>
          <a:latin typeface="+mn-lt"/>
          <a:ea typeface="+mn-ea"/>
          <a:cs typeface="+mn-cs"/>
        </a:defRPr>
      </a:lvl7pPr>
      <a:lvl8pPr marL="2988917" indent="-259904" algn="l" defTabSz="1299525" rtl="0" eaLnBrk="1" latinLnBrk="0" hangingPunct="1">
        <a:spcBef>
          <a:spcPct val="20000"/>
        </a:spcBef>
        <a:buClr>
          <a:schemeClr val="accent3"/>
        </a:buClr>
        <a:buFont typeface="Wingdings" pitchFamily="2" charset="2"/>
        <a:buChar char="§"/>
        <a:defRPr sz="1700" kern="1200">
          <a:solidFill>
            <a:schemeClr val="tx2"/>
          </a:solidFill>
          <a:latin typeface="+mn-lt"/>
          <a:ea typeface="+mn-ea"/>
          <a:cs typeface="+mn-cs"/>
        </a:defRPr>
      </a:lvl8pPr>
      <a:lvl9pPr marL="3378769" indent="-259904" algn="l" defTabSz="1299525" rtl="0" eaLnBrk="1" latinLnBrk="0" hangingPunct="1">
        <a:spcBef>
          <a:spcPct val="20000"/>
        </a:spcBef>
        <a:buClr>
          <a:schemeClr val="accent5"/>
        </a:buClr>
        <a:buFont typeface="Wingdings" pitchFamily="2" charset="2"/>
        <a:buChar char="§"/>
        <a:defRPr sz="1700" kern="1200">
          <a:solidFill>
            <a:schemeClr val="tx2"/>
          </a:solidFill>
          <a:latin typeface="+mn-lt"/>
          <a:ea typeface="+mn-ea"/>
          <a:cs typeface="+mn-cs"/>
        </a:defRPr>
      </a:lvl9pPr>
    </p:bodyStyle>
    <p:otherStyle>
      <a:defPPr>
        <a:defRPr lang="en-US"/>
      </a:defPPr>
      <a:lvl1pPr marL="0" algn="l" defTabSz="1299525" rtl="0" eaLnBrk="1" latinLnBrk="0" hangingPunct="1">
        <a:defRPr sz="2600" kern="1200">
          <a:solidFill>
            <a:schemeClr val="tx1"/>
          </a:solidFill>
          <a:latin typeface="+mn-lt"/>
          <a:ea typeface="+mn-ea"/>
          <a:cs typeface="+mn-cs"/>
        </a:defRPr>
      </a:lvl1pPr>
      <a:lvl2pPr marL="649759" algn="l" defTabSz="1299525" rtl="0" eaLnBrk="1" latinLnBrk="0" hangingPunct="1">
        <a:defRPr sz="2600" kern="1200">
          <a:solidFill>
            <a:schemeClr val="tx1"/>
          </a:solidFill>
          <a:latin typeface="+mn-lt"/>
          <a:ea typeface="+mn-ea"/>
          <a:cs typeface="+mn-cs"/>
        </a:defRPr>
      </a:lvl2pPr>
      <a:lvl3pPr marL="1299525" algn="l" defTabSz="1299525" rtl="0" eaLnBrk="1" latinLnBrk="0" hangingPunct="1">
        <a:defRPr sz="2600" kern="1200">
          <a:solidFill>
            <a:schemeClr val="tx1"/>
          </a:solidFill>
          <a:latin typeface="+mn-lt"/>
          <a:ea typeface="+mn-ea"/>
          <a:cs typeface="+mn-cs"/>
        </a:defRPr>
      </a:lvl3pPr>
      <a:lvl4pPr marL="1949296" algn="l" defTabSz="1299525" rtl="0" eaLnBrk="1" latinLnBrk="0" hangingPunct="1">
        <a:defRPr sz="2600" kern="1200">
          <a:solidFill>
            <a:schemeClr val="tx1"/>
          </a:solidFill>
          <a:latin typeface="+mn-lt"/>
          <a:ea typeface="+mn-ea"/>
          <a:cs typeface="+mn-cs"/>
        </a:defRPr>
      </a:lvl4pPr>
      <a:lvl5pPr marL="2599058" algn="l" defTabSz="1299525" rtl="0" eaLnBrk="1" latinLnBrk="0" hangingPunct="1">
        <a:defRPr sz="2600" kern="1200">
          <a:solidFill>
            <a:schemeClr val="tx1"/>
          </a:solidFill>
          <a:latin typeface="+mn-lt"/>
          <a:ea typeface="+mn-ea"/>
          <a:cs typeface="+mn-cs"/>
        </a:defRPr>
      </a:lvl5pPr>
      <a:lvl6pPr marL="3248820" algn="l" defTabSz="1299525" rtl="0" eaLnBrk="1" latinLnBrk="0" hangingPunct="1">
        <a:defRPr sz="2600" kern="1200">
          <a:solidFill>
            <a:schemeClr val="tx1"/>
          </a:solidFill>
          <a:latin typeface="+mn-lt"/>
          <a:ea typeface="+mn-ea"/>
          <a:cs typeface="+mn-cs"/>
        </a:defRPr>
      </a:lvl6pPr>
      <a:lvl7pPr marL="3898589" algn="l" defTabSz="1299525" rtl="0" eaLnBrk="1" latinLnBrk="0" hangingPunct="1">
        <a:defRPr sz="2600" kern="1200">
          <a:solidFill>
            <a:schemeClr val="tx1"/>
          </a:solidFill>
          <a:latin typeface="+mn-lt"/>
          <a:ea typeface="+mn-ea"/>
          <a:cs typeface="+mn-cs"/>
        </a:defRPr>
      </a:lvl7pPr>
      <a:lvl8pPr marL="4548344" algn="l" defTabSz="1299525" rtl="0" eaLnBrk="1" latinLnBrk="0" hangingPunct="1">
        <a:defRPr sz="2600" kern="1200">
          <a:solidFill>
            <a:schemeClr val="tx1"/>
          </a:solidFill>
          <a:latin typeface="+mn-lt"/>
          <a:ea typeface="+mn-ea"/>
          <a:cs typeface="+mn-cs"/>
        </a:defRPr>
      </a:lvl8pPr>
      <a:lvl9pPr marL="5198115" algn="l" defTabSz="1299525"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5"/>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8" tIns="64959" rIns="129918" bIns="64959" anchor="ctr"/>
          <a:lstStyle/>
          <a:p>
            <a:pPr defTabSz="583603">
              <a:defRPr/>
            </a:pPr>
            <a:endParaRPr lang="en-US">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129918" tIns="64959" rIns="129918" bIns="64959"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129918" tIns="64959" rIns="129918" bIns="649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0"/>
            <a:ext cx="3035300" cy="388937"/>
          </a:xfrm>
          <a:prstGeom prst="rect">
            <a:avLst/>
          </a:prstGeom>
        </p:spPr>
        <p:txBody>
          <a:bodyPr vert="horz" lIns="129918" tIns="64959" rIns="129918" bIns="64959" rtlCol="0" anchor="ctr"/>
          <a:lstStyle>
            <a:lvl1pPr algn="l" defTabSz="583603">
              <a:defRPr sz="1600">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0"/>
            <a:ext cx="4767262" cy="388937"/>
          </a:xfrm>
          <a:prstGeom prst="rect">
            <a:avLst/>
          </a:prstGeom>
        </p:spPr>
        <p:txBody>
          <a:bodyPr vert="horz" lIns="129918" tIns="64959" rIns="129918" bIns="64959" rtlCol="0" anchor="ctr"/>
          <a:lstStyle>
            <a:lvl1pPr algn="ctr" defTabSz="583603">
              <a:defRPr sz="1600">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129918" tIns="64959" rIns="129918" bIns="64959" rtlCol="0" anchor="ctr"/>
          <a:lstStyle>
            <a:lvl1pPr algn="r" defTabSz="583603">
              <a:defRPr sz="1600">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1464665650"/>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xStyles>
    <p:titleStyle>
      <a:lvl1pPr algn="ctr" defTabSz="1298898" rtl="0" eaLnBrk="0" fontAlgn="base" hangingPunct="0">
        <a:spcBef>
          <a:spcPct val="0"/>
        </a:spcBef>
        <a:spcAft>
          <a:spcPct val="0"/>
        </a:spcAft>
        <a:defRPr sz="4600" kern="1200" cap="all" spc="284">
          <a:solidFill>
            <a:schemeClr val="bg1"/>
          </a:solidFill>
          <a:latin typeface="+mj-lt"/>
          <a:ea typeface="+mj-ea"/>
          <a:cs typeface="+mj-cs"/>
        </a:defRPr>
      </a:lvl1pPr>
      <a:lvl2pPr algn="ctr" defTabSz="1298898" rtl="0" eaLnBrk="0" fontAlgn="base" hangingPunct="0">
        <a:spcBef>
          <a:spcPct val="0"/>
        </a:spcBef>
        <a:spcAft>
          <a:spcPct val="0"/>
        </a:spcAft>
        <a:defRPr sz="4600">
          <a:solidFill>
            <a:schemeClr val="bg1"/>
          </a:solidFill>
          <a:latin typeface="Franklin Gothic Medium" pitchFamily="34" charset="0"/>
        </a:defRPr>
      </a:lvl2pPr>
      <a:lvl3pPr algn="ctr" defTabSz="1298898" rtl="0" eaLnBrk="0" fontAlgn="base" hangingPunct="0">
        <a:spcBef>
          <a:spcPct val="0"/>
        </a:spcBef>
        <a:spcAft>
          <a:spcPct val="0"/>
        </a:spcAft>
        <a:defRPr sz="4600">
          <a:solidFill>
            <a:schemeClr val="bg1"/>
          </a:solidFill>
          <a:latin typeface="Franklin Gothic Medium" pitchFamily="34" charset="0"/>
        </a:defRPr>
      </a:lvl3pPr>
      <a:lvl4pPr algn="ctr" defTabSz="1298898" rtl="0" eaLnBrk="0" fontAlgn="base" hangingPunct="0">
        <a:spcBef>
          <a:spcPct val="0"/>
        </a:spcBef>
        <a:spcAft>
          <a:spcPct val="0"/>
        </a:spcAft>
        <a:defRPr sz="4600">
          <a:solidFill>
            <a:schemeClr val="bg1"/>
          </a:solidFill>
          <a:latin typeface="Franklin Gothic Medium" pitchFamily="34" charset="0"/>
        </a:defRPr>
      </a:lvl4pPr>
      <a:lvl5pPr algn="ctr" defTabSz="1298898" rtl="0" eaLnBrk="0" fontAlgn="base" hangingPunct="0">
        <a:spcBef>
          <a:spcPct val="0"/>
        </a:spcBef>
        <a:spcAft>
          <a:spcPct val="0"/>
        </a:spcAft>
        <a:defRPr sz="4600">
          <a:solidFill>
            <a:schemeClr val="bg1"/>
          </a:solidFill>
          <a:latin typeface="Franklin Gothic Medium" pitchFamily="34" charset="0"/>
        </a:defRPr>
      </a:lvl5pPr>
      <a:lvl6pPr marL="456752" algn="ctr" defTabSz="1298898" rtl="0" fontAlgn="base">
        <a:spcBef>
          <a:spcPct val="0"/>
        </a:spcBef>
        <a:spcAft>
          <a:spcPct val="0"/>
        </a:spcAft>
        <a:defRPr sz="4600">
          <a:solidFill>
            <a:schemeClr val="bg1"/>
          </a:solidFill>
          <a:latin typeface="Franklin Gothic Medium" pitchFamily="34" charset="0"/>
        </a:defRPr>
      </a:lvl6pPr>
      <a:lvl7pPr marL="913509" algn="ctr" defTabSz="1298898" rtl="0" fontAlgn="base">
        <a:spcBef>
          <a:spcPct val="0"/>
        </a:spcBef>
        <a:spcAft>
          <a:spcPct val="0"/>
        </a:spcAft>
        <a:defRPr sz="4600">
          <a:solidFill>
            <a:schemeClr val="bg1"/>
          </a:solidFill>
          <a:latin typeface="Franklin Gothic Medium" pitchFamily="34" charset="0"/>
        </a:defRPr>
      </a:lvl7pPr>
      <a:lvl8pPr marL="1370261" algn="ctr" defTabSz="1298898" rtl="0" fontAlgn="base">
        <a:spcBef>
          <a:spcPct val="0"/>
        </a:spcBef>
        <a:spcAft>
          <a:spcPct val="0"/>
        </a:spcAft>
        <a:defRPr sz="4600">
          <a:solidFill>
            <a:schemeClr val="bg1"/>
          </a:solidFill>
          <a:latin typeface="Franklin Gothic Medium" pitchFamily="34" charset="0"/>
        </a:defRPr>
      </a:lvl8pPr>
      <a:lvl9pPr marL="1827022" algn="ctr" defTabSz="1298898" rtl="0" fontAlgn="base">
        <a:spcBef>
          <a:spcPct val="0"/>
        </a:spcBef>
        <a:spcAft>
          <a:spcPct val="0"/>
        </a:spcAft>
        <a:defRPr sz="4600">
          <a:solidFill>
            <a:schemeClr val="bg1"/>
          </a:solidFill>
          <a:latin typeface="Franklin Gothic Medium" pitchFamily="34" charset="0"/>
        </a:defRPr>
      </a:lvl9pPr>
    </p:titleStyle>
    <p:bodyStyle>
      <a:lvl1pPr marL="388559" indent="-323532" algn="l" defTabSz="1298898" rtl="0" eaLnBrk="0" fontAlgn="base" hangingPunct="0">
        <a:spcBef>
          <a:spcPct val="20000"/>
        </a:spcBef>
        <a:spcAft>
          <a:spcPct val="0"/>
        </a:spcAft>
        <a:buClr>
          <a:schemeClr val="accent1"/>
        </a:buClr>
        <a:buFont typeface="Wingdings 2" pitchFamily="18" charset="2"/>
        <a:buChar char=""/>
        <a:defRPr sz="2800" kern="1200" spc="213">
          <a:solidFill>
            <a:schemeClr val="tx2"/>
          </a:solidFill>
          <a:latin typeface="+mn-lt"/>
          <a:ea typeface="+mn-ea"/>
          <a:cs typeface="+mn-cs"/>
        </a:defRPr>
      </a:lvl1pPr>
      <a:lvl2pPr marL="778706" indent="-258506" algn="l" defTabSz="1298898" rtl="0" eaLnBrk="0" fontAlgn="base" hangingPunct="0">
        <a:spcBef>
          <a:spcPct val="20000"/>
        </a:spcBef>
        <a:spcAft>
          <a:spcPct val="0"/>
        </a:spcAft>
        <a:buClr>
          <a:schemeClr val="accent2"/>
        </a:buClr>
        <a:buFont typeface="Wingdings" pitchFamily="2" charset="2"/>
        <a:buChar char="§"/>
        <a:defRPr sz="2600" kern="1200" spc="142">
          <a:solidFill>
            <a:schemeClr val="tx2"/>
          </a:solidFill>
          <a:latin typeface="+mn-lt"/>
          <a:ea typeface="+mn-ea"/>
          <a:cs typeface="+mn-cs"/>
        </a:defRPr>
      </a:lvl2pPr>
      <a:lvl3pPr marL="1168854" indent="-258506" algn="l" defTabSz="1298898" rtl="0" eaLnBrk="0" fontAlgn="base" hangingPunct="0">
        <a:spcBef>
          <a:spcPct val="20000"/>
        </a:spcBef>
        <a:spcAft>
          <a:spcPct val="0"/>
        </a:spcAft>
        <a:buClr>
          <a:srgbClr val="C32D2E"/>
        </a:buClr>
        <a:buFont typeface="Wingdings" pitchFamily="2" charset="2"/>
        <a:buChar char="§"/>
        <a:defRPr sz="2300" kern="1200" spc="142">
          <a:solidFill>
            <a:schemeClr val="tx2"/>
          </a:solidFill>
          <a:latin typeface="+mn-lt"/>
          <a:ea typeface="+mn-ea"/>
          <a:cs typeface="+mn-cs"/>
        </a:defRPr>
      </a:lvl3pPr>
      <a:lvl4pPr marL="1559000" indent="-258506" algn="l" defTabSz="1298898" rtl="0" eaLnBrk="0" fontAlgn="base" hangingPunct="0">
        <a:spcBef>
          <a:spcPct val="20000"/>
        </a:spcBef>
        <a:spcAft>
          <a:spcPct val="0"/>
        </a:spcAft>
        <a:buClr>
          <a:srgbClr val="84AA33"/>
        </a:buClr>
        <a:buFont typeface="Wingdings" pitchFamily="2" charset="2"/>
        <a:buChar char="§"/>
        <a:defRPr sz="2000" kern="1200">
          <a:solidFill>
            <a:schemeClr val="tx2"/>
          </a:solidFill>
          <a:latin typeface="+mn-lt"/>
          <a:ea typeface="+mn-ea"/>
          <a:cs typeface="+mn-cs"/>
        </a:defRPr>
      </a:lvl4pPr>
      <a:lvl5pPr marL="1817500" indent="-258506" algn="l" defTabSz="1298898"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630" indent="-259837" algn="l" defTabSz="1299192" rtl="0" eaLnBrk="1" latinLnBrk="0" hangingPunct="1">
        <a:spcBef>
          <a:spcPct val="20000"/>
        </a:spcBef>
        <a:buClr>
          <a:schemeClr val="accent1"/>
        </a:buClr>
        <a:buFont typeface="Wingdings" pitchFamily="2" charset="2"/>
        <a:buChar char="§"/>
        <a:defRPr sz="1700" kern="1200">
          <a:solidFill>
            <a:schemeClr val="tx2"/>
          </a:solidFill>
          <a:latin typeface="+mn-lt"/>
          <a:ea typeface="+mn-ea"/>
          <a:cs typeface="+mn-cs"/>
        </a:defRPr>
      </a:lvl6pPr>
      <a:lvl7pPr marL="2598394" indent="-259837" algn="l" defTabSz="1299192" rtl="0" eaLnBrk="1" latinLnBrk="0" hangingPunct="1">
        <a:spcBef>
          <a:spcPct val="20000"/>
        </a:spcBef>
        <a:buClr>
          <a:schemeClr val="accent2"/>
        </a:buClr>
        <a:buFont typeface="Wingdings" pitchFamily="2" charset="2"/>
        <a:buChar char="§"/>
        <a:defRPr sz="1700" kern="1200">
          <a:solidFill>
            <a:schemeClr val="tx2"/>
          </a:solidFill>
          <a:latin typeface="+mn-lt"/>
          <a:ea typeface="+mn-ea"/>
          <a:cs typeface="+mn-cs"/>
        </a:defRPr>
      </a:lvl7pPr>
      <a:lvl8pPr marL="2988155" indent="-259837" algn="l" defTabSz="1299192" rtl="0" eaLnBrk="1" latinLnBrk="0" hangingPunct="1">
        <a:spcBef>
          <a:spcPct val="20000"/>
        </a:spcBef>
        <a:buClr>
          <a:schemeClr val="accent3"/>
        </a:buClr>
        <a:buFont typeface="Wingdings" pitchFamily="2" charset="2"/>
        <a:buChar char="§"/>
        <a:defRPr sz="1700" kern="1200">
          <a:solidFill>
            <a:schemeClr val="tx2"/>
          </a:solidFill>
          <a:latin typeface="+mn-lt"/>
          <a:ea typeface="+mn-ea"/>
          <a:cs typeface="+mn-cs"/>
        </a:defRPr>
      </a:lvl8pPr>
      <a:lvl9pPr marL="3377906" indent="-259837" algn="l" defTabSz="1299192" rtl="0" eaLnBrk="1" latinLnBrk="0" hangingPunct="1">
        <a:spcBef>
          <a:spcPct val="20000"/>
        </a:spcBef>
        <a:buClr>
          <a:schemeClr val="accent5"/>
        </a:buClr>
        <a:buFont typeface="Wingdings" pitchFamily="2" charset="2"/>
        <a:buChar char="§"/>
        <a:defRPr sz="1700" kern="1200">
          <a:solidFill>
            <a:schemeClr val="tx2"/>
          </a:solidFill>
          <a:latin typeface="+mn-lt"/>
          <a:ea typeface="+mn-ea"/>
          <a:cs typeface="+mn-cs"/>
        </a:defRPr>
      </a:lvl9pPr>
    </p:bodyStyle>
    <p:otherStyle>
      <a:defPPr>
        <a:defRPr lang="en-US"/>
      </a:defPPr>
      <a:lvl1pPr marL="0" algn="l" defTabSz="1299192" rtl="0" eaLnBrk="1" latinLnBrk="0" hangingPunct="1">
        <a:defRPr sz="2600" kern="1200">
          <a:solidFill>
            <a:schemeClr val="tx1"/>
          </a:solidFill>
          <a:latin typeface="+mn-lt"/>
          <a:ea typeface="+mn-ea"/>
          <a:cs typeface="+mn-cs"/>
        </a:defRPr>
      </a:lvl1pPr>
      <a:lvl2pPr marL="649591" algn="l" defTabSz="1299192" rtl="0" eaLnBrk="1" latinLnBrk="0" hangingPunct="1">
        <a:defRPr sz="2600" kern="1200">
          <a:solidFill>
            <a:schemeClr val="tx1"/>
          </a:solidFill>
          <a:latin typeface="+mn-lt"/>
          <a:ea typeface="+mn-ea"/>
          <a:cs typeface="+mn-cs"/>
        </a:defRPr>
      </a:lvl2pPr>
      <a:lvl3pPr marL="1299192" algn="l" defTabSz="1299192" rtl="0" eaLnBrk="1" latinLnBrk="0" hangingPunct="1">
        <a:defRPr sz="2600" kern="1200">
          <a:solidFill>
            <a:schemeClr val="tx1"/>
          </a:solidFill>
          <a:latin typeface="+mn-lt"/>
          <a:ea typeface="+mn-ea"/>
          <a:cs typeface="+mn-cs"/>
        </a:defRPr>
      </a:lvl3pPr>
      <a:lvl4pPr marL="1948798" algn="l" defTabSz="1299192" rtl="0" eaLnBrk="1" latinLnBrk="0" hangingPunct="1">
        <a:defRPr sz="2600" kern="1200">
          <a:solidFill>
            <a:schemeClr val="tx1"/>
          </a:solidFill>
          <a:latin typeface="+mn-lt"/>
          <a:ea typeface="+mn-ea"/>
          <a:cs typeface="+mn-cs"/>
        </a:defRPr>
      </a:lvl4pPr>
      <a:lvl5pPr marL="2598394" algn="l" defTabSz="1299192" rtl="0" eaLnBrk="1" latinLnBrk="0" hangingPunct="1">
        <a:defRPr sz="2600" kern="1200">
          <a:solidFill>
            <a:schemeClr val="tx1"/>
          </a:solidFill>
          <a:latin typeface="+mn-lt"/>
          <a:ea typeface="+mn-ea"/>
          <a:cs typeface="+mn-cs"/>
        </a:defRPr>
      </a:lvl5pPr>
      <a:lvl6pPr marL="3247988" algn="l" defTabSz="1299192" rtl="0" eaLnBrk="1" latinLnBrk="0" hangingPunct="1">
        <a:defRPr sz="2600" kern="1200">
          <a:solidFill>
            <a:schemeClr val="tx1"/>
          </a:solidFill>
          <a:latin typeface="+mn-lt"/>
          <a:ea typeface="+mn-ea"/>
          <a:cs typeface="+mn-cs"/>
        </a:defRPr>
      </a:lvl6pPr>
      <a:lvl7pPr marL="3897592" algn="l" defTabSz="1299192" rtl="0" eaLnBrk="1" latinLnBrk="0" hangingPunct="1">
        <a:defRPr sz="2600" kern="1200">
          <a:solidFill>
            <a:schemeClr val="tx1"/>
          </a:solidFill>
          <a:latin typeface="+mn-lt"/>
          <a:ea typeface="+mn-ea"/>
          <a:cs typeface="+mn-cs"/>
        </a:defRPr>
      </a:lvl7pPr>
      <a:lvl8pPr marL="4547182" algn="l" defTabSz="1299192" rtl="0" eaLnBrk="1" latinLnBrk="0" hangingPunct="1">
        <a:defRPr sz="2600" kern="1200">
          <a:solidFill>
            <a:schemeClr val="tx1"/>
          </a:solidFill>
          <a:latin typeface="+mn-lt"/>
          <a:ea typeface="+mn-ea"/>
          <a:cs typeface="+mn-cs"/>
        </a:defRPr>
      </a:lvl8pPr>
      <a:lvl9pPr marL="5196786" algn="l" defTabSz="1299192"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5"/>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50" tIns="45675" rIns="91350" bIns="45675"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50" tIns="45675" rIns="91350" bIns="45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0"/>
            <a:ext cx="3035300" cy="388937"/>
          </a:xfrm>
          <a:prstGeom prst="rect">
            <a:avLst/>
          </a:prstGeom>
        </p:spPr>
        <p:txBody>
          <a:bodyPr vert="horz" lIns="91350" tIns="45675" rIns="91350" bIns="45675" rtlCol="0" anchor="ctr"/>
          <a:lstStyle>
            <a:lvl1pPr algn="l" defTabSz="58360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0"/>
            <a:ext cx="4767262" cy="388937"/>
          </a:xfrm>
          <a:prstGeom prst="rect">
            <a:avLst/>
          </a:prstGeom>
        </p:spPr>
        <p:txBody>
          <a:bodyPr vert="horz" lIns="91350" tIns="45675" rIns="91350" bIns="45675" rtlCol="0" anchor="ctr"/>
          <a:lstStyle>
            <a:lvl1pPr algn="ctr" defTabSz="58360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50" tIns="45675" rIns="91350" bIns="45675" rtlCol="0" anchor="ctr"/>
          <a:lstStyle>
            <a:lvl1pPr algn="r" defTabSz="58360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2819785146"/>
      </p:ext>
    </p:extLst>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Lst>
  <p:txStyles>
    <p:titleStyle>
      <a:lvl1pPr algn="ctr" defTabSz="1298898" rtl="0" eaLnBrk="0" fontAlgn="base" hangingPunct="0">
        <a:spcBef>
          <a:spcPct val="0"/>
        </a:spcBef>
        <a:spcAft>
          <a:spcPct val="0"/>
        </a:spcAft>
        <a:defRPr sz="4551" kern="1200" cap="all" spc="284">
          <a:solidFill>
            <a:schemeClr val="bg1"/>
          </a:solidFill>
          <a:latin typeface="+mj-lt"/>
          <a:ea typeface="+mj-ea"/>
          <a:cs typeface="+mj-cs"/>
        </a:defRPr>
      </a:lvl1pPr>
      <a:lvl2pPr algn="ctr" defTabSz="1298898" rtl="0" eaLnBrk="0" fontAlgn="base" hangingPunct="0">
        <a:spcBef>
          <a:spcPct val="0"/>
        </a:spcBef>
        <a:spcAft>
          <a:spcPct val="0"/>
        </a:spcAft>
        <a:defRPr sz="4551">
          <a:solidFill>
            <a:schemeClr val="bg1"/>
          </a:solidFill>
          <a:latin typeface="Franklin Gothic Medium" pitchFamily="34" charset="0"/>
        </a:defRPr>
      </a:lvl2pPr>
      <a:lvl3pPr algn="ctr" defTabSz="1298898" rtl="0" eaLnBrk="0" fontAlgn="base" hangingPunct="0">
        <a:spcBef>
          <a:spcPct val="0"/>
        </a:spcBef>
        <a:spcAft>
          <a:spcPct val="0"/>
        </a:spcAft>
        <a:defRPr sz="4551">
          <a:solidFill>
            <a:schemeClr val="bg1"/>
          </a:solidFill>
          <a:latin typeface="Franklin Gothic Medium" pitchFamily="34" charset="0"/>
        </a:defRPr>
      </a:lvl3pPr>
      <a:lvl4pPr algn="ctr" defTabSz="1298898" rtl="0" eaLnBrk="0" fontAlgn="base" hangingPunct="0">
        <a:spcBef>
          <a:spcPct val="0"/>
        </a:spcBef>
        <a:spcAft>
          <a:spcPct val="0"/>
        </a:spcAft>
        <a:defRPr sz="4551">
          <a:solidFill>
            <a:schemeClr val="bg1"/>
          </a:solidFill>
          <a:latin typeface="Franklin Gothic Medium" pitchFamily="34" charset="0"/>
        </a:defRPr>
      </a:lvl4pPr>
      <a:lvl5pPr algn="ctr" defTabSz="1298898" rtl="0" eaLnBrk="0" fontAlgn="base" hangingPunct="0">
        <a:spcBef>
          <a:spcPct val="0"/>
        </a:spcBef>
        <a:spcAft>
          <a:spcPct val="0"/>
        </a:spcAft>
        <a:defRPr sz="4551">
          <a:solidFill>
            <a:schemeClr val="bg1"/>
          </a:solidFill>
          <a:latin typeface="Franklin Gothic Medium" pitchFamily="34" charset="0"/>
        </a:defRPr>
      </a:lvl5pPr>
      <a:lvl6pPr marL="456752" algn="ctr" defTabSz="1298898" rtl="0" fontAlgn="base">
        <a:spcBef>
          <a:spcPct val="0"/>
        </a:spcBef>
        <a:spcAft>
          <a:spcPct val="0"/>
        </a:spcAft>
        <a:defRPr sz="4551">
          <a:solidFill>
            <a:schemeClr val="bg1"/>
          </a:solidFill>
          <a:latin typeface="Franklin Gothic Medium" pitchFamily="34" charset="0"/>
        </a:defRPr>
      </a:lvl6pPr>
      <a:lvl7pPr marL="913509" algn="ctr" defTabSz="1298898" rtl="0" fontAlgn="base">
        <a:spcBef>
          <a:spcPct val="0"/>
        </a:spcBef>
        <a:spcAft>
          <a:spcPct val="0"/>
        </a:spcAft>
        <a:defRPr sz="4551">
          <a:solidFill>
            <a:schemeClr val="bg1"/>
          </a:solidFill>
          <a:latin typeface="Franklin Gothic Medium" pitchFamily="34" charset="0"/>
        </a:defRPr>
      </a:lvl7pPr>
      <a:lvl8pPr marL="1370261" algn="ctr" defTabSz="1298898" rtl="0" fontAlgn="base">
        <a:spcBef>
          <a:spcPct val="0"/>
        </a:spcBef>
        <a:spcAft>
          <a:spcPct val="0"/>
        </a:spcAft>
        <a:defRPr sz="4551">
          <a:solidFill>
            <a:schemeClr val="bg1"/>
          </a:solidFill>
          <a:latin typeface="Franklin Gothic Medium" pitchFamily="34" charset="0"/>
        </a:defRPr>
      </a:lvl8pPr>
      <a:lvl9pPr marL="1827022" algn="ctr" defTabSz="1298898" rtl="0" fontAlgn="base">
        <a:spcBef>
          <a:spcPct val="0"/>
        </a:spcBef>
        <a:spcAft>
          <a:spcPct val="0"/>
        </a:spcAft>
        <a:defRPr sz="4551">
          <a:solidFill>
            <a:schemeClr val="bg1"/>
          </a:solidFill>
          <a:latin typeface="Franklin Gothic Medium" pitchFamily="34" charset="0"/>
        </a:defRPr>
      </a:lvl9pPr>
    </p:titleStyle>
    <p:bodyStyle>
      <a:lvl1pPr marL="388559" indent="-323532" algn="l" defTabSz="1298898"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706" indent="-258506" algn="l" defTabSz="1298898"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854" indent="-258506" algn="l" defTabSz="1298898"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9000" indent="-258506" algn="l" defTabSz="1298898"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500" indent="-258506" algn="l" defTabSz="1298898"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630" indent="-259837" algn="l" defTabSz="1299192"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394" indent="-259837" algn="l" defTabSz="1299192"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8155" indent="-259837" algn="l" defTabSz="1299192"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906" indent="-259837" algn="l" defTabSz="1299192"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192" rtl="0" eaLnBrk="1" latinLnBrk="0" hangingPunct="1">
        <a:defRPr sz="2560" kern="1200">
          <a:solidFill>
            <a:schemeClr val="tx1"/>
          </a:solidFill>
          <a:latin typeface="+mn-lt"/>
          <a:ea typeface="+mn-ea"/>
          <a:cs typeface="+mn-cs"/>
        </a:defRPr>
      </a:lvl1pPr>
      <a:lvl2pPr marL="649591" algn="l" defTabSz="1299192" rtl="0" eaLnBrk="1" latinLnBrk="0" hangingPunct="1">
        <a:defRPr sz="2560" kern="1200">
          <a:solidFill>
            <a:schemeClr val="tx1"/>
          </a:solidFill>
          <a:latin typeface="+mn-lt"/>
          <a:ea typeface="+mn-ea"/>
          <a:cs typeface="+mn-cs"/>
        </a:defRPr>
      </a:lvl2pPr>
      <a:lvl3pPr marL="1299192" algn="l" defTabSz="1299192" rtl="0" eaLnBrk="1" latinLnBrk="0" hangingPunct="1">
        <a:defRPr sz="2560" kern="1200">
          <a:solidFill>
            <a:schemeClr val="tx1"/>
          </a:solidFill>
          <a:latin typeface="+mn-lt"/>
          <a:ea typeface="+mn-ea"/>
          <a:cs typeface="+mn-cs"/>
        </a:defRPr>
      </a:lvl3pPr>
      <a:lvl4pPr marL="1948798" algn="l" defTabSz="1299192" rtl="0" eaLnBrk="1" latinLnBrk="0" hangingPunct="1">
        <a:defRPr sz="2560" kern="1200">
          <a:solidFill>
            <a:schemeClr val="tx1"/>
          </a:solidFill>
          <a:latin typeface="+mn-lt"/>
          <a:ea typeface="+mn-ea"/>
          <a:cs typeface="+mn-cs"/>
        </a:defRPr>
      </a:lvl4pPr>
      <a:lvl5pPr marL="2598394" algn="l" defTabSz="1299192" rtl="0" eaLnBrk="1" latinLnBrk="0" hangingPunct="1">
        <a:defRPr sz="2560" kern="1200">
          <a:solidFill>
            <a:schemeClr val="tx1"/>
          </a:solidFill>
          <a:latin typeface="+mn-lt"/>
          <a:ea typeface="+mn-ea"/>
          <a:cs typeface="+mn-cs"/>
        </a:defRPr>
      </a:lvl5pPr>
      <a:lvl6pPr marL="3247988" algn="l" defTabSz="1299192" rtl="0" eaLnBrk="1" latinLnBrk="0" hangingPunct="1">
        <a:defRPr sz="2560" kern="1200">
          <a:solidFill>
            <a:schemeClr val="tx1"/>
          </a:solidFill>
          <a:latin typeface="+mn-lt"/>
          <a:ea typeface="+mn-ea"/>
          <a:cs typeface="+mn-cs"/>
        </a:defRPr>
      </a:lvl6pPr>
      <a:lvl7pPr marL="3897592" algn="l" defTabSz="1299192" rtl="0" eaLnBrk="1" latinLnBrk="0" hangingPunct="1">
        <a:defRPr sz="2560" kern="1200">
          <a:solidFill>
            <a:schemeClr val="tx1"/>
          </a:solidFill>
          <a:latin typeface="+mn-lt"/>
          <a:ea typeface="+mn-ea"/>
          <a:cs typeface="+mn-cs"/>
        </a:defRPr>
      </a:lvl7pPr>
      <a:lvl8pPr marL="4547182" algn="l" defTabSz="1299192" rtl="0" eaLnBrk="1" latinLnBrk="0" hangingPunct="1">
        <a:defRPr sz="2560" kern="1200">
          <a:solidFill>
            <a:schemeClr val="tx1"/>
          </a:solidFill>
          <a:latin typeface="+mn-lt"/>
          <a:ea typeface="+mn-ea"/>
          <a:cs typeface="+mn-cs"/>
        </a:defRPr>
      </a:lvl8pPr>
      <a:lvl9pPr marL="5196786" algn="l" defTabSz="1299192"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05"/>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8" name="Rectangle 7"/>
          <p:cNvSpPr/>
          <p:nvPr/>
        </p:nvSpPr>
        <p:spPr>
          <a:xfrm>
            <a:off x="217493"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3" tIns="64964" rIns="129923" bIns="64964" anchor="ctr"/>
          <a:lstStyle/>
          <a:p>
            <a:pPr defTabSz="583613">
              <a:defRPr/>
            </a:pPr>
            <a:endParaRPr lang="en-US" sz="3556">
              <a:solidFill>
                <a:prstClr val="white"/>
              </a:solidFill>
            </a:endParaRPr>
          </a:p>
        </p:txBody>
      </p:sp>
      <p:sp>
        <p:nvSpPr>
          <p:cNvPr id="2" name="Title Placeholder 1"/>
          <p:cNvSpPr>
            <a:spLocks noGrp="1"/>
          </p:cNvSpPr>
          <p:nvPr>
            <p:ph type="title"/>
          </p:nvPr>
        </p:nvSpPr>
        <p:spPr>
          <a:xfrm>
            <a:off x="541343" y="506414"/>
            <a:ext cx="11920538" cy="1498600"/>
          </a:xfrm>
          <a:prstGeom prst="rect">
            <a:avLst/>
          </a:prstGeom>
        </p:spPr>
        <p:txBody>
          <a:bodyPr vert="horz" lIns="91352" tIns="45678" rIns="91352" bIns="4567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45" y="2444752"/>
            <a:ext cx="11958638" cy="6269038"/>
          </a:xfrm>
          <a:prstGeom prst="rect">
            <a:avLst/>
          </a:prstGeom>
        </p:spPr>
        <p:txBody>
          <a:bodyPr vert="horz" lIns="91352" tIns="45678" rIns="91352"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30"/>
            <a:ext cx="3035300" cy="388937"/>
          </a:xfrm>
          <a:prstGeom prst="rect">
            <a:avLst/>
          </a:prstGeom>
        </p:spPr>
        <p:txBody>
          <a:bodyPr vert="horz" lIns="91352" tIns="45678" rIns="91352" bIns="45678" rtlCol="0" anchor="ctr"/>
          <a:lstStyle>
            <a:lvl1pPr algn="l" defTabSz="58361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30"/>
            <a:ext cx="4767262" cy="388937"/>
          </a:xfrm>
          <a:prstGeom prst="rect">
            <a:avLst/>
          </a:prstGeom>
        </p:spPr>
        <p:txBody>
          <a:bodyPr vert="horz" lIns="91352" tIns="45678" rIns="91352" bIns="45678" rtlCol="0" anchor="ctr"/>
          <a:lstStyle>
            <a:lvl1pPr algn="ctr" defTabSz="58361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52" tIns="45678" rIns="91352" bIns="45678" rtlCol="0" anchor="ctr"/>
          <a:lstStyle>
            <a:lvl1pPr algn="r" defTabSz="58361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3907889573"/>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xStyles>
    <p:titleStyle>
      <a:lvl1pPr algn="ctr" defTabSz="1298917" rtl="0" eaLnBrk="0" fontAlgn="base" hangingPunct="0">
        <a:spcBef>
          <a:spcPct val="0"/>
        </a:spcBef>
        <a:spcAft>
          <a:spcPct val="0"/>
        </a:spcAft>
        <a:defRPr sz="4693" kern="1200" cap="all" spc="284">
          <a:solidFill>
            <a:schemeClr val="bg1"/>
          </a:solidFill>
          <a:latin typeface="+mj-lt"/>
          <a:ea typeface="+mj-ea"/>
          <a:cs typeface="+mj-cs"/>
        </a:defRPr>
      </a:lvl1pPr>
      <a:lvl2pPr algn="ctr" defTabSz="1298917" rtl="0" eaLnBrk="0" fontAlgn="base" hangingPunct="0">
        <a:spcBef>
          <a:spcPct val="0"/>
        </a:spcBef>
        <a:spcAft>
          <a:spcPct val="0"/>
        </a:spcAft>
        <a:defRPr sz="4693">
          <a:solidFill>
            <a:schemeClr val="bg1"/>
          </a:solidFill>
          <a:latin typeface="Franklin Gothic Medium" pitchFamily="34" charset="0"/>
        </a:defRPr>
      </a:lvl2pPr>
      <a:lvl3pPr algn="ctr" defTabSz="1298917" rtl="0" eaLnBrk="0" fontAlgn="base" hangingPunct="0">
        <a:spcBef>
          <a:spcPct val="0"/>
        </a:spcBef>
        <a:spcAft>
          <a:spcPct val="0"/>
        </a:spcAft>
        <a:defRPr sz="4693">
          <a:solidFill>
            <a:schemeClr val="bg1"/>
          </a:solidFill>
          <a:latin typeface="Franklin Gothic Medium" pitchFamily="34" charset="0"/>
        </a:defRPr>
      </a:lvl3pPr>
      <a:lvl4pPr algn="ctr" defTabSz="1298917" rtl="0" eaLnBrk="0" fontAlgn="base" hangingPunct="0">
        <a:spcBef>
          <a:spcPct val="0"/>
        </a:spcBef>
        <a:spcAft>
          <a:spcPct val="0"/>
        </a:spcAft>
        <a:defRPr sz="4693">
          <a:solidFill>
            <a:schemeClr val="bg1"/>
          </a:solidFill>
          <a:latin typeface="Franklin Gothic Medium" pitchFamily="34" charset="0"/>
        </a:defRPr>
      </a:lvl4pPr>
      <a:lvl5pPr algn="ctr" defTabSz="1298917" rtl="0" eaLnBrk="0" fontAlgn="base" hangingPunct="0">
        <a:spcBef>
          <a:spcPct val="0"/>
        </a:spcBef>
        <a:spcAft>
          <a:spcPct val="0"/>
        </a:spcAft>
        <a:defRPr sz="4693">
          <a:solidFill>
            <a:schemeClr val="bg1"/>
          </a:solidFill>
          <a:latin typeface="Franklin Gothic Medium" pitchFamily="34" charset="0"/>
        </a:defRPr>
      </a:lvl5pPr>
      <a:lvl6pPr marL="456762" algn="ctr" defTabSz="1298917" rtl="0" fontAlgn="base">
        <a:spcBef>
          <a:spcPct val="0"/>
        </a:spcBef>
        <a:spcAft>
          <a:spcPct val="0"/>
        </a:spcAft>
        <a:defRPr sz="4693">
          <a:solidFill>
            <a:schemeClr val="bg1"/>
          </a:solidFill>
          <a:latin typeface="Franklin Gothic Medium" pitchFamily="34" charset="0"/>
        </a:defRPr>
      </a:lvl6pPr>
      <a:lvl7pPr marL="913523" algn="ctr" defTabSz="1298917" rtl="0" fontAlgn="base">
        <a:spcBef>
          <a:spcPct val="0"/>
        </a:spcBef>
        <a:spcAft>
          <a:spcPct val="0"/>
        </a:spcAft>
        <a:defRPr sz="4693">
          <a:solidFill>
            <a:schemeClr val="bg1"/>
          </a:solidFill>
          <a:latin typeface="Franklin Gothic Medium" pitchFamily="34" charset="0"/>
        </a:defRPr>
      </a:lvl7pPr>
      <a:lvl8pPr marL="1370287" algn="ctr" defTabSz="1298917" rtl="0" fontAlgn="base">
        <a:spcBef>
          <a:spcPct val="0"/>
        </a:spcBef>
        <a:spcAft>
          <a:spcPct val="0"/>
        </a:spcAft>
        <a:defRPr sz="4693">
          <a:solidFill>
            <a:schemeClr val="bg1"/>
          </a:solidFill>
          <a:latin typeface="Franklin Gothic Medium" pitchFamily="34" charset="0"/>
        </a:defRPr>
      </a:lvl8pPr>
      <a:lvl9pPr marL="1827049" algn="ctr" defTabSz="1298917" rtl="0" fontAlgn="base">
        <a:spcBef>
          <a:spcPct val="0"/>
        </a:spcBef>
        <a:spcAft>
          <a:spcPct val="0"/>
        </a:spcAft>
        <a:defRPr sz="4693">
          <a:solidFill>
            <a:schemeClr val="bg1"/>
          </a:solidFill>
          <a:latin typeface="Franklin Gothic Medium" pitchFamily="34" charset="0"/>
        </a:defRPr>
      </a:lvl9pPr>
    </p:titleStyle>
    <p:bodyStyle>
      <a:lvl1pPr marL="388565" indent="-323539" algn="l" defTabSz="1298917" rtl="0" eaLnBrk="0" fontAlgn="base" hangingPunct="0">
        <a:spcBef>
          <a:spcPct val="20000"/>
        </a:spcBef>
        <a:spcAft>
          <a:spcPct val="0"/>
        </a:spcAft>
        <a:buClr>
          <a:schemeClr val="accent1"/>
        </a:buClr>
        <a:buFont typeface="Wingdings 2" pitchFamily="18" charset="2"/>
        <a:buChar char=""/>
        <a:defRPr sz="2702" kern="1200" spc="213">
          <a:solidFill>
            <a:schemeClr val="tx2"/>
          </a:solidFill>
          <a:latin typeface="+mn-lt"/>
          <a:ea typeface="+mn-ea"/>
          <a:cs typeface="+mn-cs"/>
        </a:defRPr>
      </a:lvl1pPr>
      <a:lvl2pPr marL="778718" indent="-258513" algn="l" defTabSz="1298917"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868" indent="-258513" algn="l" defTabSz="1298917"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9020" indent="-258513" algn="l" defTabSz="1298917"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533" indent="-258513" algn="l" defTabSz="1298917"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665" indent="-259843" algn="l" defTabSz="1299215"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431" indent="-259843" algn="l" defTabSz="1299215"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8196" indent="-259843" algn="l" defTabSz="1299215"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955" indent="-259843" algn="l" defTabSz="1299215"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215" rtl="0" eaLnBrk="1" latinLnBrk="0" hangingPunct="1">
        <a:defRPr sz="2560" kern="1200">
          <a:solidFill>
            <a:schemeClr val="tx1"/>
          </a:solidFill>
          <a:latin typeface="+mn-lt"/>
          <a:ea typeface="+mn-ea"/>
          <a:cs typeface="+mn-cs"/>
        </a:defRPr>
      </a:lvl1pPr>
      <a:lvl2pPr marL="649604" algn="l" defTabSz="1299215" rtl="0" eaLnBrk="1" latinLnBrk="0" hangingPunct="1">
        <a:defRPr sz="2560" kern="1200">
          <a:solidFill>
            <a:schemeClr val="tx1"/>
          </a:solidFill>
          <a:latin typeface="+mn-lt"/>
          <a:ea typeface="+mn-ea"/>
          <a:cs typeface="+mn-cs"/>
        </a:defRPr>
      </a:lvl2pPr>
      <a:lvl3pPr marL="1299215" algn="l" defTabSz="1299215" rtl="0" eaLnBrk="1" latinLnBrk="0" hangingPunct="1">
        <a:defRPr sz="2560" kern="1200">
          <a:solidFill>
            <a:schemeClr val="tx1"/>
          </a:solidFill>
          <a:latin typeface="+mn-lt"/>
          <a:ea typeface="+mn-ea"/>
          <a:cs typeface="+mn-cs"/>
        </a:defRPr>
      </a:lvl3pPr>
      <a:lvl4pPr marL="1948826" algn="l" defTabSz="1299215" rtl="0" eaLnBrk="1" latinLnBrk="0" hangingPunct="1">
        <a:defRPr sz="2560" kern="1200">
          <a:solidFill>
            <a:schemeClr val="tx1"/>
          </a:solidFill>
          <a:latin typeface="+mn-lt"/>
          <a:ea typeface="+mn-ea"/>
          <a:cs typeface="+mn-cs"/>
        </a:defRPr>
      </a:lvl4pPr>
      <a:lvl5pPr marL="2598431" algn="l" defTabSz="1299215" rtl="0" eaLnBrk="1" latinLnBrk="0" hangingPunct="1">
        <a:defRPr sz="2560" kern="1200">
          <a:solidFill>
            <a:schemeClr val="tx1"/>
          </a:solidFill>
          <a:latin typeface="+mn-lt"/>
          <a:ea typeface="+mn-ea"/>
          <a:cs typeface="+mn-cs"/>
        </a:defRPr>
      </a:lvl5pPr>
      <a:lvl6pPr marL="3248039" algn="l" defTabSz="1299215" rtl="0" eaLnBrk="1" latinLnBrk="0" hangingPunct="1">
        <a:defRPr sz="2560" kern="1200">
          <a:solidFill>
            <a:schemeClr val="tx1"/>
          </a:solidFill>
          <a:latin typeface="+mn-lt"/>
          <a:ea typeface="+mn-ea"/>
          <a:cs typeface="+mn-cs"/>
        </a:defRPr>
      </a:lvl6pPr>
      <a:lvl7pPr marL="3897649" algn="l" defTabSz="1299215" rtl="0" eaLnBrk="1" latinLnBrk="0" hangingPunct="1">
        <a:defRPr sz="2560" kern="1200">
          <a:solidFill>
            <a:schemeClr val="tx1"/>
          </a:solidFill>
          <a:latin typeface="+mn-lt"/>
          <a:ea typeface="+mn-ea"/>
          <a:cs typeface="+mn-cs"/>
        </a:defRPr>
      </a:lvl7pPr>
      <a:lvl8pPr marL="4547253" algn="l" defTabSz="1299215" rtl="0" eaLnBrk="1" latinLnBrk="0" hangingPunct="1">
        <a:defRPr sz="2560" kern="1200">
          <a:solidFill>
            <a:schemeClr val="tx1"/>
          </a:solidFill>
          <a:latin typeface="+mn-lt"/>
          <a:ea typeface="+mn-ea"/>
          <a:cs typeface="+mn-cs"/>
        </a:defRPr>
      </a:lvl8pPr>
      <a:lvl9pPr marL="5196862" algn="l" defTabSz="1299215" rtl="0" eaLnBrk="1" latinLnBrk="0" hangingPunct="1">
        <a:defRPr sz="25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17488" y="2325715"/>
            <a:ext cx="12560300" cy="7175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8" name="Rectangle 7"/>
          <p:cNvSpPr/>
          <p:nvPr/>
        </p:nvSpPr>
        <p:spPr>
          <a:xfrm>
            <a:off x="217487" y="217489"/>
            <a:ext cx="12534901" cy="1914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0" tIns="64960" rIns="129920" bIns="64960" anchor="ctr"/>
          <a:lstStyle/>
          <a:p>
            <a:pPr defTabSz="583603">
              <a:defRPr/>
            </a:pPr>
            <a:endParaRPr lang="en-US" sz="3556">
              <a:solidFill>
                <a:prstClr val="white"/>
              </a:solidFill>
            </a:endParaRPr>
          </a:p>
        </p:txBody>
      </p:sp>
      <p:sp>
        <p:nvSpPr>
          <p:cNvPr id="2" name="Title Placeholder 1"/>
          <p:cNvSpPr>
            <a:spLocks noGrp="1"/>
          </p:cNvSpPr>
          <p:nvPr>
            <p:ph type="title"/>
          </p:nvPr>
        </p:nvSpPr>
        <p:spPr>
          <a:xfrm>
            <a:off x="541337" y="506414"/>
            <a:ext cx="11920538" cy="1498600"/>
          </a:xfrm>
          <a:prstGeom prst="rect">
            <a:avLst/>
          </a:prstGeom>
        </p:spPr>
        <p:txBody>
          <a:bodyPr vert="horz" lIns="91350" tIns="45675" rIns="91350" bIns="45675"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1338" y="2444752"/>
            <a:ext cx="11958638" cy="6269038"/>
          </a:xfrm>
          <a:prstGeom prst="rect">
            <a:avLst/>
          </a:prstGeom>
        </p:spPr>
        <p:txBody>
          <a:bodyPr vert="horz" lIns="91350" tIns="45675" rIns="91350" bIns="45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27050" y="9040840"/>
            <a:ext cx="3035300" cy="388937"/>
          </a:xfrm>
          <a:prstGeom prst="rect">
            <a:avLst/>
          </a:prstGeom>
        </p:spPr>
        <p:txBody>
          <a:bodyPr vert="horz" lIns="91350" tIns="45675" rIns="91350" bIns="45675" rtlCol="0" anchor="ctr"/>
          <a:lstStyle>
            <a:lvl1pPr algn="l" defTabSz="583603">
              <a:defRPr sz="1564">
                <a:solidFill>
                  <a:schemeClr val="tx2"/>
                </a:solidFill>
              </a:defRPr>
            </a:lvl1pPr>
          </a:lstStyle>
          <a:p>
            <a:pPr>
              <a:defRPr/>
            </a:pPr>
            <a:fld id="{4F9BFCCE-B349-4227-8647-6CF1C3805923}" type="datetime1">
              <a:rPr lang="en-US">
                <a:solidFill>
                  <a:srgbClr val="BF654C"/>
                </a:solidFill>
                <a:ea typeface="+mn-ea"/>
                <a:cs typeface="+mn-cs"/>
              </a:rPr>
              <a:pPr>
                <a:defRPr/>
              </a:pPr>
              <a:t>11/5/2015</a:t>
            </a:fld>
            <a:endParaRPr lang="en-US" dirty="0">
              <a:solidFill>
                <a:srgbClr val="BF654C"/>
              </a:solidFill>
              <a:ea typeface="+mn-ea"/>
              <a:cs typeface="+mn-cs"/>
            </a:endParaRPr>
          </a:p>
        </p:txBody>
      </p:sp>
      <p:sp>
        <p:nvSpPr>
          <p:cNvPr id="5" name="Footer Placeholder 4"/>
          <p:cNvSpPr>
            <a:spLocks noGrp="1"/>
          </p:cNvSpPr>
          <p:nvPr>
            <p:ph type="ftr" sz="quarter" idx="3"/>
          </p:nvPr>
        </p:nvSpPr>
        <p:spPr>
          <a:xfrm>
            <a:off x="4335463" y="9040840"/>
            <a:ext cx="4767262" cy="388937"/>
          </a:xfrm>
          <a:prstGeom prst="rect">
            <a:avLst/>
          </a:prstGeom>
        </p:spPr>
        <p:txBody>
          <a:bodyPr vert="horz" lIns="91350" tIns="45675" rIns="91350" bIns="45675" rtlCol="0" anchor="ctr"/>
          <a:lstStyle>
            <a:lvl1pPr algn="ctr" defTabSz="583603">
              <a:defRPr sz="1564">
                <a:solidFill>
                  <a:schemeClr val="tx2"/>
                </a:solidFill>
              </a:defRPr>
            </a:lvl1pPr>
          </a:lstStyle>
          <a:p>
            <a:pPr>
              <a:defRPr/>
            </a:pPr>
            <a:endParaRPr lang="en-US">
              <a:solidFill>
                <a:srgbClr val="BF654C"/>
              </a:solidFill>
              <a:ea typeface="+mn-ea"/>
              <a:cs typeface="+mn-cs"/>
            </a:endParaRPr>
          </a:p>
        </p:txBody>
      </p:sp>
      <p:sp>
        <p:nvSpPr>
          <p:cNvPr id="6" name="Slide Number Placeholder 5"/>
          <p:cNvSpPr>
            <a:spLocks noGrp="1"/>
          </p:cNvSpPr>
          <p:nvPr>
            <p:ph type="sldNum" sz="quarter" idx="4"/>
          </p:nvPr>
        </p:nvSpPr>
        <p:spPr>
          <a:xfrm>
            <a:off x="11710987" y="9037639"/>
            <a:ext cx="830262" cy="390525"/>
          </a:xfrm>
          <a:prstGeom prst="rect">
            <a:avLst/>
          </a:prstGeom>
          <a:ln w="19050">
            <a:noFill/>
          </a:ln>
        </p:spPr>
        <p:txBody>
          <a:bodyPr vert="horz" lIns="91350" tIns="45675" rIns="91350" bIns="45675" rtlCol="0" anchor="ctr"/>
          <a:lstStyle>
            <a:lvl1pPr algn="r" defTabSz="583603">
              <a:defRPr sz="1564">
                <a:solidFill>
                  <a:schemeClr val="tx2"/>
                </a:solidFill>
              </a:defRPr>
            </a:lvl1pPr>
          </a:lstStyle>
          <a:p>
            <a:pPr>
              <a:defRPr/>
            </a:pPr>
            <a:fld id="{A920413C-0998-4C94-A782-22A9DD081DE1}" type="slidenum">
              <a:rPr lang="en-US">
                <a:solidFill>
                  <a:srgbClr val="BF654C"/>
                </a:solidFill>
                <a:ea typeface="+mn-ea"/>
                <a:cs typeface="+mn-cs"/>
              </a:rPr>
              <a:pPr>
                <a:defRPr/>
              </a:pPr>
              <a:t>‹#›</a:t>
            </a:fld>
            <a:endParaRPr lang="en-US" dirty="0">
              <a:solidFill>
                <a:srgbClr val="BF654C"/>
              </a:solidFill>
              <a:ea typeface="+mn-ea"/>
              <a:cs typeface="+mn-cs"/>
            </a:endParaRPr>
          </a:p>
        </p:txBody>
      </p:sp>
    </p:spTree>
    <p:extLst>
      <p:ext uri="{BB962C8B-B14F-4D97-AF65-F5344CB8AC3E}">
        <p14:creationId xmlns:p14="http://schemas.microsoft.com/office/powerpoint/2010/main" val="1129816028"/>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xStyles>
    <p:titleStyle>
      <a:lvl1pPr algn="ctr" defTabSz="1298898" rtl="0" eaLnBrk="0" fontAlgn="base" hangingPunct="0">
        <a:spcBef>
          <a:spcPct val="0"/>
        </a:spcBef>
        <a:spcAft>
          <a:spcPct val="0"/>
        </a:spcAft>
        <a:defRPr sz="4551" kern="1200" cap="all" spc="284">
          <a:solidFill>
            <a:schemeClr val="bg1"/>
          </a:solidFill>
          <a:latin typeface="+mj-lt"/>
          <a:ea typeface="+mj-ea"/>
          <a:cs typeface="+mj-cs"/>
        </a:defRPr>
      </a:lvl1pPr>
      <a:lvl2pPr algn="ctr" defTabSz="1298898" rtl="0" eaLnBrk="0" fontAlgn="base" hangingPunct="0">
        <a:spcBef>
          <a:spcPct val="0"/>
        </a:spcBef>
        <a:spcAft>
          <a:spcPct val="0"/>
        </a:spcAft>
        <a:defRPr sz="4551">
          <a:solidFill>
            <a:schemeClr val="bg1"/>
          </a:solidFill>
          <a:latin typeface="Franklin Gothic Medium" pitchFamily="34" charset="0"/>
        </a:defRPr>
      </a:lvl2pPr>
      <a:lvl3pPr algn="ctr" defTabSz="1298898" rtl="0" eaLnBrk="0" fontAlgn="base" hangingPunct="0">
        <a:spcBef>
          <a:spcPct val="0"/>
        </a:spcBef>
        <a:spcAft>
          <a:spcPct val="0"/>
        </a:spcAft>
        <a:defRPr sz="4551">
          <a:solidFill>
            <a:schemeClr val="bg1"/>
          </a:solidFill>
          <a:latin typeface="Franklin Gothic Medium" pitchFamily="34" charset="0"/>
        </a:defRPr>
      </a:lvl3pPr>
      <a:lvl4pPr algn="ctr" defTabSz="1298898" rtl="0" eaLnBrk="0" fontAlgn="base" hangingPunct="0">
        <a:spcBef>
          <a:spcPct val="0"/>
        </a:spcBef>
        <a:spcAft>
          <a:spcPct val="0"/>
        </a:spcAft>
        <a:defRPr sz="4551">
          <a:solidFill>
            <a:schemeClr val="bg1"/>
          </a:solidFill>
          <a:latin typeface="Franklin Gothic Medium" pitchFamily="34" charset="0"/>
        </a:defRPr>
      </a:lvl4pPr>
      <a:lvl5pPr algn="ctr" defTabSz="1298898" rtl="0" eaLnBrk="0" fontAlgn="base" hangingPunct="0">
        <a:spcBef>
          <a:spcPct val="0"/>
        </a:spcBef>
        <a:spcAft>
          <a:spcPct val="0"/>
        </a:spcAft>
        <a:defRPr sz="4551">
          <a:solidFill>
            <a:schemeClr val="bg1"/>
          </a:solidFill>
          <a:latin typeface="Franklin Gothic Medium" pitchFamily="34" charset="0"/>
        </a:defRPr>
      </a:lvl5pPr>
      <a:lvl6pPr marL="456752" algn="ctr" defTabSz="1298898" rtl="0" fontAlgn="base">
        <a:spcBef>
          <a:spcPct val="0"/>
        </a:spcBef>
        <a:spcAft>
          <a:spcPct val="0"/>
        </a:spcAft>
        <a:defRPr sz="4551">
          <a:solidFill>
            <a:schemeClr val="bg1"/>
          </a:solidFill>
          <a:latin typeface="Franklin Gothic Medium" pitchFamily="34" charset="0"/>
        </a:defRPr>
      </a:lvl6pPr>
      <a:lvl7pPr marL="913509" algn="ctr" defTabSz="1298898" rtl="0" fontAlgn="base">
        <a:spcBef>
          <a:spcPct val="0"/>
        </a:spcBef>
        <a:spcAft>
          <a:spcPct val="0"/>
        </a:spcAft>
        <a:defRPr sz="4551">
          <a:solidFill>
            <a:schemeClr val="bg1"/>
          </a:solidFill>
          <a:latin typeface="Franklin Gothic Medium" pitchFamily="34" charset="0"/>
        </a:defRPr>
      </a:lvl7pPr>
      <a:lvl8pPr marL="1370261" algn="ctr" defTabSz="1298898" rtl="0" fontAlgn="base">
        <a:spcBef>
          <a:spcPct val="0"/>
        </a:spcBef>
        <a:spcAft>
          <a:spcPct val="0"/>
        </a:spcAft>
        <a:defRPr sz="4551">
          <a:solidFill>
            <a:schemeClr val="bg1"/>
          </a:solidFill>
          <a:latin typeface="Franklin Gothic Medium" pitchFamily="34" charset="0"/>
        </a:defRPr>
      </a:lvl8pPr>
      <a:lvl9pPr marL="1827022" algn="ctr" defTabSz="1298898" rtl="0" fontAlgn="base">
        <a:spcBef>
          <a:spcPct val="0"/>
        </a:spcBef>
        <a:spcAft>
          <a:spcPct val="0"/>
        </a:spcAft>
        <a:defRPr sz="4551">
          <a:solidFill>
            <a:schemeClr val="bg1"/>
          </a:solidFill>
          <a:latin typeface="Franklin Gothic Medium" pitchFamily="34" charset="0"/>
        </a:defRPr>
      </a:lvl9pPr>
    </p:titleStyle>
    <p:bodyStyle>
      <a:lvl1pPr marL="388559" indent="-323532" algn="l" defTabSz="1298898" rtl="0" eaLnBrk="0" fontAlgn="base" hangingPunct="0">
        <a:spcBef>
          <a:spcPct val="20000"/>
        </a:spcBef>
        <a:spcAft>
          <a:spcPct val="0"/>
        </a:spcAft>
        <a:buClr>
          <a:schemeClr val="accent1"/>
        </a:buClr>
        <a:buFont typeface="Wingdings 2" pitchFamily="18" charset="2"/>
        <a:buChar char=""/>
        <a:defRPr sz="2844" kern="1200" spc="213">
          <a:solidFill>
            <a:schemeClr val="tx2"/>
          </a:solidFill>
          <a:latin typeface="+mn-lt"/>
          <a:ea typeface="+mn-ea"/>
          <a:cs typeface="+mn-cs"/>
        </a:defRPr>
      </a:lvl1pPr>
      <a:lvl2pPr marL="778706" indent="-258506" algn="l" defTabSz="1298898" rtl="0" eaLnBrk="0" fontAlgn="base" hangingPunct="0">
        <a:spcBef>
          <a:spcPct val="20000"/>
        </a:spcBef>
        <a:spcAft>
          <a:spcPct val="0"/>
        </a:spcAft>
        <a:buClr>
          <a:schemeClr val="accent2"/>
        </a:buClr>
        <a:buFont typeface="Wingdings" pitchFamily="2" charset="2"/>
        <a:buChar char="§"/>
        <a:defRPr sz="2560" kern="1200" spc="142">
          <a:solidFill>
            <a:schemeClr val="tx2"/>
          </a:solidFill>
          <a:latin typeface="+mn-lt"/>
          <a:ea typeface="+mn-ea"/>
          <a:cs typeface="+mn-cs"/>
        </a:defRPr>
      </a:lvl2pPr>
      <a:lvl3pPr marL="1168854" indent="-258506" algn="l" defTabSz="1298898" rtl="0" eaLnBrk="0" fontAlgn="base" hangingPunct="0">
        <a:spcBef>
          <a:spcPct val="20000"/>
        </a:spcBef>
        <a:spcAft>
          <a:spcPct val="0"/>
        </a:spcAft>
        <a:buClr>
          <a:srgbClr val="C32D2E"/>
        </a:buClr>
        <a:buFont typeface="Wingdings" pitchFamily="2" charset="2"/>
        <a:buChar char="§"/>
        <a:defRPr sz="2276" kern="1200" spc="142">
          <a:solidFill>
            <a:schemeClr val="tx2"/>
          </a:solidFill>
          <a:latin typeface="+mn-lt"/>
          <a:ea typeface="+mn-ea"/>
          <a:cs typeface="+mn-cs"/>
        </a:defRPr>
      </a:lvl3pPr>
      <a:lvl4pPr marL="1559000" indent="-258506" algn="l" defTabSz="1298898" rtl="0" eaLnBrk="0" fontAlgn="base" hangingPunct="0">
        <a:spcBef>
          <a:spcPct val="20000"/>
        </a:spcBef>
        <a:spcAft>
          <a:spcPct val="0"/>
        </a:spcAft>
        <a:buClr>
          <a:srgbClr val="84AA33"/>
        </a:buClr>
        <a:buFont typeface="Wingdings" pitchFamily="2" charset="2"/>
        <a:buChar char="§"/>
        <a:defRPr sz="1991" kern="1200">
          <a:solidFill>
            <a:schemeClr val="tx2"/>
          </a:solidFill>
          <a:latin typeface="+mn-lt"/>
          <a:ea typeface="+mn-ea"/>
          <a:cs typeface="+mn-cs"/>
        </a:defRPr>
      </a:lvl4pPr>
      <a:lvl5pPr marL="1817500" indent="-258506" algn="l" defTabSz="1298898" rtl="0" eaLnBrk="0" fontAlgn="base" hangingPunct="0">
        <a:spcBef>
          <a:spcPct val="20000"/>
        </a:spcBef>
        <a:spcAft>
          <a:spcPct val="0"/>
        </a:spcAft>
        <a:buClr>
          <a:srgbClr val="475A8D"/>
        </a:buClr>
        <a:buFont typeface="Wingdings" pitchFamily="2" charset="2"/>
        <a:buChar char="§"/>
        <a:defRPr kern="1200" spc="142">
          <a:solidFill>
            <a:schemeClr val="tx2"/>
          </a:solidFill>
          <a:latin typeface="+mn-lt"/>
          <a:ea typeface="+mn-ea"/>
          <a:cs typeface="+mn-cs"/>
        </a:defRPr>
      </a:lvl5pPr>
      <a:lvl6pPr marL="2208630" indent="-259837" algn="l" defTabSz="1299192" rtl="0" eaLnBrk="1" latinLnBrk="0" hangingPunct="1">
        <a:spcBef>
          <a:spcPct val="20000"/>
        </a:spcBef>
        <a:buClr>
          <a:schemeClr val="accent1"/>
        </a:buClr>
        <a:buFont typeface="Wingdings" pitchFamily="2" charset="2"/>
        <a:buChar char="§"/>
        <a:defRPr sz="1707" kern="1200">
          <a:solidFill>
            <a:schemeClr val="tx2"/>
          </a:solidFill>
          <a:latin typeface="+mn-lt"/>
          <a:ea typeface="+mn-ea"/>
          <a:cs typeface="+mn-cs"/>
        </a:defRPr>
      </a:lvl6pPr>
      <a:lvl7pPr marL="2598394" indent="-259837" algn="l" defTabSz="1299192" rtl="0" eaLnBrk="1" latinLnBrk="0" hangingPunct="1">
        <a:spcBef>
          <a:spcPct val="20000"/>
        </a:spcBef>
        <a:buClr>
          <a:schemeClr val="accent2"/>
        </a:buClr>
        <a:buFont typeface="Wingdings" pitchFamily="2" charset="2"/>
        <a:buChar char="§"/>
        <a:defRPr sz="1707" kern="1200">
          <a:solidFill>
            <a:schemeClr val="tx2"/>
          </a:solidFill>
          <a:latin typeface="+mn-lt"/>
          <a:ea typeface="+mn-ea"/>
          <a:cs typeface="+mn-cs"/>
        </a:defRPr>
      </a:lvl7pPr>
      <a:lvl8pPr marL="2988155" indent="-259837" algn="l" defTabSz="1299192" rtl="0" eaLnBrk="1" latinLnBrk="0" hangingPunct="1">
        <a:spcBef>
          <a:spcPct val="20000"/>
        </a:spcBef>
        <a:buClr>
          <a:schemeClr val="accent3"/>
        </a:buClr>
        <a:buFont typeface="Wingdings" pitchFamily="2" charset="2"/>
        <a:buChar char="§"/>
        <a:defRPr sz="1707" kern="1200">
          <a:solidFill>
            <a:schemeClr val="tx2"/>
          </a:solidFill>
          <a:latin typeface="+mn-lt"/>
          <a:ea typeface="+mn-ea"/>
          <a:cs typeface="+mn-cs"/>
        </a:defRPr>
      </a:lvl8pPr>
      <a:lvl9pPr marL="3377906" indent="-259837" algn="l" defTabSz="1299192" rtl="0" eaLnBrk="1" latinLnBrk="0" hangingPunct="1">
        <a:spcBef>
          <a:spcPct val="20000"/>
        </a:spcBef>
        <a:buClr>
          <a:schemeClr val="accent5"/>
        </a:buClr>
        <a:buFont typeface="Wingdings" pitchFamily="2" charset="2"/>
        <a:buChar char="§"/>
        <a:defRPr sz="1707" kern="1200">
          <a:solidFill>
            <a:schemeClr val="tx2"/>
          </a:solidFill>
          <a:latin typeface="+mn-lt"/>
          <a:ea typeface="+mn-ea"/>
          <a:cs typeface="+mn-cs"/>
        </a:defRPr>
      </a:lvl9pPr>
    </p:bodyStyle>
    <p:otherStyle>
      <a:defPPr>
        <a:defRPr lang="en-US"/>
      </a:defPPr>
      <a:lvl1pPr marL="0" algn="l" defTabSz="1299192" rtl="0" eaLnBrk="1" latinLnBrk="0" hangingPunct="1">
        <a:defRPr sz="2560" kern="1200">
          <a:solidFill>
            <a:schemeClr val="tx1"/>
          </a:solidFill>
          <a:latin typeface="+mn-lt"/>
          <a:ea typeface="+mn-ea"/>
          <a:cs typeface="+mn-cs"/>
        </a:defRPr>
      </a:lvl1pPr>
      <a:lvl2pPr marL="649591" algn="l" defTabSz="1299192" rtl="0" eaLnBrk="1" latinLnBrk="0" hangingPunct="1">
        <a:defRPr sz="2560" kern="1200">
          <a:solidFill>
            <a:schemeClr val="tx1"/>
          </a:solidFill>
          <a:latin typeface="+mn-lt"/>
          <a:ea typeface="+mn-ea"/>
          <a:cs typeface="+mn-cs"/>
        </a:defRPr>
      </a:lvl2pPr>
      <a:lvl3pPr marL="1299192" algn="l" defTabSz="1299192" rtl="0" eaLnBrk="1" latinLnBrk="0" hangingPunct="1">
        <a:defRPr sz="2560" kern="1200">
          <a:solidFill>
            <a:schemeClr val="tx1"/>
          </a:solidFill>
          <a:latin typeface="+mn-lt"/>
          <a:ea typeface="+mn-ea"/>
          <a:cs typeface="+mn-cs"/>
        </a:defRPr>
      </a:lvl3pPr>
      <a:lvl4pPr marL="1948798" algn="l" defTabSz="1299192" rtl="0" eaLnBrk="1" latinLnBrk="0" hangingPunct="1">
        <a:defRPr sz="2560" kern="1200">
          <a:solidFill>
            <a:schemeClr val="tx1"/>
          </a:solidFill>
          <a:latin typeface="+mn-lt"/>
          <a:ea typeface="+mn-ea"/>
          <a:cs typeface="+mn-cs"/>
        </a:defRPr>
      </a:lvl4pPr>
      <a:lvl5pPr marL="2598394" algn="l" defTabSz="1299192" rtl="0" eaLnBrk="1" latinLnBrk="0" hangingPunct="1">
        <a:defRPr sz="2560" kern="1200">
          <a:solidFill>
            <a:schemeClr val="tx1"/>
          </a:solidFill>
          <a:latin typeface="+mn-lt"/>
          <a:ea typeface="+mn-ea"/>
          <a:cs typeface="+mn-cs"/>
        </a:defRPr>
      </a:lvl5pPr>
      <a:lvl6pPr marL="3247988" algn="l" defTabSz="1299192" rtl="0" eaLnBrk="1" latinLnBrk="0" hangingPunct="1">
        <a:defRPr sz="2560" kern="1200">
          <a:solidFill>
            <a:schemeClr val="tx1"/>
          </a:solidFill>
          <a:latin typeface="+mn-lt"/>
          <a:ea typeface="+mn-ea"/>
          <a:cs typeface="+mn-cs"/>
        </a:defRPr>
      </a:lvl6pPr>
      <a:lvl7pPr marL="3897592" algn="l" defTabSz="1299192" rtl="0" eaLnBrk="1" latinLnBrk="0" hangingPunct="1">
        <a:defRPr sz="2560" kern="1200">
          <a:solidFill>
            <a:schemeClr val="tx1"/>
          </a:solidFill>
          <a:latin typeface="+mn-lt"/>
          <a:ea typeface="+mn-ea"/>
          <a:cs typeface="+mn-cs"/>
        </a:defRPr>
      </a:lvl7pPr>
      <a:lvl8pPr marL="4547182" algn="l" defTabSz="1299192" rtl="0" eaLnBrk="1" latinLnBrk="0" hangingPunct="1">
        <a:defRPr sz="2560" kern="1200">
          <a:solidFill>
            <a:schemeClr val="tx1"/>
          </a:solidFill>
          <a:latin typeface="+mn-lt"/>
          <a:ea typeface="+mn-ea"/>
          <a:cs typeface="+mn-cs"/>
        </a:defRPr>
      </a:lvl8pPr>
      <a:lvl9pPr marL="5196786" algn="l" defTabSz="1299192"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hyperlink" Target="http://resa6.k12.wv.us/page41.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5.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skIYsqjeNr81kM&amp;tbnid=SDZY2vaYV8ywuM:&amp;ved=0CAUQjRw&amp;url=http://www.abcteach.com/directory/prek-early-childhood-theme-days-shape-day-cone-4816-2-1&amp;ei=ZdYJU9DfJsSHygHewIHYCw&amp;psig=AFQjCNEZw-_hNvvE60Vk37v81NsVZ7e9zg&amp;ust=139324003501851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3.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4.xml"/><Relationship Id="rId5" Type="http://schemas.openxmlformats.org/officeDocument/2006/relationships/image" Target="../media/image6.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1"/>
          <p:cNvSpPr>
            <a:spLocks noGrp="1"/>
          </p:cNvSpPr>
          <p:nvPr>
            <p:ph type="title"/>
          </p:nvPr>
        </p:nvSpPr>
        <p:spPr bwMode="auto">
          <a:xfrm>
            <a:off x="1016002" y="2438402"/>
            <a:ext cx="11055350" cy="426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numCol="1" anchor="t" anchorCtr="0" compatLnSpc="1">
            <a:prstTxWarp prst="textNoShape">
              <a:avLst/>
            </a:prstTxWarp>
          </a:bodyPr>
          <a:lstStyle/>
          <a:p>
            <a:pPr algn="l" defTabSz="1299992" eaLnBrk="1" fontAlgn="auto" hangingPunct="1">
              <a:spcAft>
                <a:spcPts val="0"/>
              </a:spcAft>
              <a:defRPr/>
            </a:pPr>
            <a:r>
              <a:rPr lang="en-US" altLang="en-US" sz="8800" b="1" dirty="0">
                <a:solidFill>
                  <a:schemeClr val="accent1">
                    <a:lumMod val="40000"/>
                    <a:lumOff val="60000"/>
                  </a:schemeClr>
                </a:solidFill>
              </a:rPr>
              <a:t>C</a:t>
            </a:r>
            <a:r>
              <a:rPr lang="en-US" altLang="en-US" dirty="0" smtClean="0">
                <a:solidFill>
                  <a:srgbClr val="E7DEC9"/>
                </a:solidFill>
              </a:rPr>
              <a:t>urriculum</a:t>
            </a:r>
            <a:br>
              <a:rPr lang="en-US" altLang="en-US" dirty="0" smtClean="0">
                <a:solidFill>
                  <a:srgbClr val="E7DEC9"/>
                </a:solidFill>
              </a:rPr>
            </a:br>
            <a:r>
              <a:rPr lang="en-US" altLang="en-US" sz="8800" b="1" dirty="0">
                <a:solidFill>
                  <a:schemeClr val="accent1">
                    <a:lumMod val="40000"/>
                    <a:lumOff val="60000"/>
                  </a:schemeClr>
                </a:solidFill>
              </a:rPr>
              <a:t>A</a:t>
            </a:r>
            <a:r>
              <a:rPr lang="en-US" altLang="en-US" dirty="0" smtClean="0">
                <a:solidFill>
                  <a:srgbClr val="E7DEC9"/>
                </a:solidFill>
              </a:rPr>
              <a:t>lignment</a:t>
            </a:r>
            <a:br>
              <a:rPr lang="en-US" altLang="en-US" dirty="0" smtClean="0">
                <a:solidFill>
                  <a:srgbClr val="E7DEC9"/>
                </a:solidFill>
              </a:rPr>
            </a:br>
            <a:r>
              <a:rPr lang="en-US" altLang="en-US" sz="8800" b="1" dirty="0">
                <a:solidFill>
                  <a:schemeClr val="accent1">
                    <a:lumMod val="40000"/>
                    <a:lumOff val="60000"/>
                  </a:schemeClr>
                </a:solidFill>
              </a:rPr>
              <a:t>P</a:t>
            </a:r>
            <a:r>
              <a:rPr lang="en-US" altLang="en-US" dirty="0" smtClean="0">
                <a:solidFill>
                  <a:srgbClr val="E7DEC9"/>
                </a:solidFill>
              </a:rPr>
              <a:t>rocess</a:t>
            </a:r>
          </a:p>
        </p:txBody>
      </p:sp>
      <p:pic>
        <p:nvPicPr>
          <p:cNvPr id="2560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2400" y="7310446"/>
            <a:ext cx="2252663" cy="1951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7400" y="1295400"/>
            <a:ext cx="9372600" cy="830997"/>
          </a:xfrm>
          <a:prstGeom prst="rect">
            <a:avLst/>
          </a:prstGeom>
          <a:noFill/>
        </p:spPr>
        <p:txBody>
          <a:bodyPr wrap="square" rtlCol="0">
            <a:spAutoFit/>
          </a:bodyPr>
          <a:lstStyle/>
          <a:p>
            <a:r>
              <a:rPr lang="en-US" sz="4800" dirty="0" smtClean="0">
                <a:solidFill>
                  <a:schemeClr val="bg2"/>
                </a:solidFill>
              </a:rPr>
              <a:t>Overview:</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337" y="2444750"/>
            <a:ext cx="6265862" cy="6775450"/>
          </a:xfrm>
        </p:spPr>
        <p:txBody>
          <a:bodyPr>
            <a:normAutofit fontScale="92500" lnSpcReduction="10000"/>
          </a:bodyPr>
          <a:lstStyle/>
          <a:p>
            <a:pPr algn="ctr">
              <a:defRPr/>
            </a:pPr>
            <a:r>
              <a:rPr lang="en-US" sz="3600" dirty="0"/>
              <a:t>CAP Progression Documents: </a:t>
            </a:r>
          </a:p>
          <a:p>
            <a:pPr>
              <a:defRPr/>
            </a:pPr>
            <a:r>
              <a:rPr lang="en-US" dirty="0" smtClean="0"/>
              <a:t>Used for Data Collection</a:t>
            </a:r>
          </a:p>
          <a:p>
            <a:pPr>
              <a:defRPr/>
            </a:pPr>
            <a:r>
              <a:rPr lang="en-US" altLang="en-US" dirty="0" smtClean="0"/>
              <a:t>Individual Curriculums are Analyzed and Prioritized according to the </a:t>
            </a:r>
            <a:r>
              <a:rPr lang="en-US" altLang="en-US" dirty="0" smtClean="0">
                <a:solidFill>
                  <a:schemeClr val="accent6">
                    <a:lumMod val="75000"/>
                  </a:schemeClr>
                </a:solidFill>
              </a:rPr>
              <a:t>Critical Skills, Key Vocabulary, and Concepts </a:t>
            </a:r>
            <a:r>
              <a:rPr lang="en-US" altLang="en-US" dirty="0" smtClean="0"/>
              <a:t>Students need to Enter and Exit each Grade, and how it aligns to the Next Gen CSO’s and the Literacy Shifts.</a:t>
            </a:r>
          </a:p>
          <a:p>
            <a:pPr>
              <a:defRPr/>
            </a:pPr>
            <a:endParaRPr lang="en-US" altLang="en-US" dirty="0" smtClean="0"/>
          </a:p>
          <a:p>
            <a:pPr>
              <a:defRPr/>
            </a:pPr>
            <a:r>
              <a:rPr lang="en-US" altLang="en-US" dirty="0" smtClean="0"/>
              <a:t>Creates documentation for Vertical and Horizontal discussions/collaboration on the most </a:t>
            </a:r>
            <a:r>
              <a:rPr lang="en-US" altLang="en-US" dirty="0">
                <a:solidFill>
                  <a:schemeClr val="accent6">
                    <a:lumMod val="75000"/>
                  </a:schemeClr>
                </a:solidFill>
              </a:rPr>
              <a:t>C</a:t>
            </a:r>
            <a:r>
              <a:rPr lang="en-US" altLang="en-US" dirty="0" smtClean="0">
                <a:solidFill>
                  <a:schemeClr val="accent6">
                    <a:lumMod val="75000"/>
                  </a:schemeClr>
                </a:solidFill>
              </a:rPr>
              <a:t>ritical </a:t>
            </a:r>
            <a:r>
              <a:rPr lang="en-US" altLang="en-US" dirty="0">
                <a:solidFill>
                  <a:schemeClr val="accent6">
                    <a:lumMod val="75000"/>
                  </a:schemeClr>
                </a:solidFill>
              </a:rPr>
              <a:t>S</a:t>
            </a:r>
            <a:r>
              <a:rPr lang="en-US" altLang="en-US" dirty="0" smtClean="0">
                <a:solidFill>
                  <a:schemeClr val="accent6">
                    <a:lumMod val="75000"/>
                  </a:schemeClr>
                </a:solidFill>
              </a:rPr>
              <a:t>kills, Vocabulary, and Concepts</a:t>
            </a:r>
            <a:r>
              <a:rPr lang="en-US" altLang="en-US" dirty="0" smtClean="0"/>
              <a:t>. </a:t>
            </a:r>
          </a:p>
          <a:p>
            <a:pPr>
              <a:defRPr/>
            </a:pPr>
            <a:endParaRPr lang="en-US" dirty="0" smtClean="0"/>
          </a:p>
          <a:p>
            <a:pPr>
              <a:defRPr/>
            </a:pPr>
            <a:endParaRPr lang="en-US" dirty="0" smtClean="0"/>
          </a:p>
          <a:p>
            <a:pPr>
              <a:defRPr/>
            </a:pPr>
            <a:endParaRPr lang="en-US" dirty="0"/>
          </a:p>
        </p:txBody>
      </p:sp>
      <p:sp>
        <p:nvSpPr>
          <p:cNvPr id="3" name="Title 2"/>
          <p:cNvSpPr>
            <a:spLocks noGrp="1"/>
          </p:cNvSpPr>
          <p:nvPr>
            <p:ph type="title"/>
          </p:nvPr>
        </p:nvSpPr>
        <p:spPr/>
        <p:txBody>
          <a:bodyPr/>
          <a:lstStyle/>
          <a:p>
            <a:pPr>
              <a:defRPr/>
            </a:pPr>
            <a:r>
              <a:rPr lang="en-US" sz="6000" dirty="0">
                <a:solidFill>
                  <a:prstClr val="white"/>
                </a:solidFill>
              </a:rPr>
              <a:t>Tool Kit</a:t>
            </a:r>
            <a:endParaRPr lang="en-US" dirty="0"/>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5934" y="8909051"/>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6828306" y="3733800"/>
            <a:ext cx="5475121" cy="4421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72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6000" y="2444752"/>
            <a:ext cx="5538886" cy="4022064"/>
          </a:xfrm>
          <a:prstGeom prst="rect">
            <a:avLst/>
          </a:prstGeom>
        </p:spPr>
      </p:pic>
      <p:sp>
        <p:nvSpPr>
          <p:cNvPr id="2" name="Content Placeholder 1"/>
          <p:cNvSpPr>
            <a:spLocks noGrp="1"/>
          </p:cNvSpPr>
          <p:nvPr>
            <p:ph idx="1"/>
          </p:nvPr>
        </p:nvSpPr>
        <p:spPr>
          <a:xfrm>
            <a:off x="541338" y="2444752"/>
            <a:ext cx="4284662" cy="7011194"/>
          </a:xfrm>
        </p:spPr>
        <p:txBody>
          <a:bodyPr>
            <a:normAutofit/>
          </a:bodyPr>
          <a:lstStyle/>
          <a:p>
            <a:r>
              <a:rPr lang="en-US" dirty="0" smtClean="0"/>
              <a:t>All Progression docs are categorized by the CSO groupings</a:t>
            </a:r>
          </a:p>
          <a:p>
            <a:r>
              <a:rPr lang="en-US" dirty="0" smtClean="0"/>
              <a:t>In addition, the Math docs are divided into their respective grade-band CSO groupings</a:t>
            </a:r>
          </a:p>
          <a:p>
            <a:r>
              <a:rPr lang="en-US" dirty="0" smtClean="0"/>
              <a:t>E.G. Elementary, Middle, Math I, Math II, Math III, and Math IV to account for the differences of CSO groupings.</a:t>
            </a:r>
            <a:endParaRPr lang="en-US" dirty="0"/>
          </a:p>
        </p:txBody>
      </p:sp>
      <p:sp>
        <p:nvSpPr>
          <p:cNvPr id="3" name="Title 2"/>
          <p:cNvSpPr>
            <a:spLocks noGrp="1"/>
          </p:cNvSpPr>
          <p:nvPr>
            <p:ph type="title"/>
          </p:nvPr>
        </p:nvSpPr>
        <p:spPr/>
        <p:txBody>
          <a:bodyPr/>
          <a:lstStyle/>
          <a:p>
            <a:r>
              <a:rPr lang="en-US" dirty="0" smtClean="0"/>
              <a:t>Math Progression Document</a:t>
            </a:r>
            <a:endParaRPr lang="en-US" dirty="0"/>
          </a:p>
        </p:txBody>
      </p:sp>
      <p:pic>
        <p:nvPicPr>
          <p:cNvPr id="5" name="Picture 4"/>
          <p:cNvPicPr>
            <a:picLocks noChangeAspect="1"/>
          </p:cNvPicPr>
          <p:nvPr/>
        </p:nvPicPr>
        <p:blipFill>
          <a:blip r:embed="rId3"/>
          <a:stretch>
            <a:fillRect/>
          </a:stretch>
        </p:blipFill>
        <p:spPr>
          <a:xfrm>
            <a:off x="6014381" y="4191000"/>
            <a:ext cx="5467262" cy="3962400"/>
          </a:xfrm>
          <a:prstGeom prst="rect">
            <a:avLst/>
          </a:prstGeom>
        </p:spPr>
      </p:pic>
      <p:pic>
        <p:nvPicPr>
          <p:cNvPr id="6" name="Picture 5"/>
          <p:cNvPicPr>
            <a:picLocks noChangeAspect="1"/>
          </p:cNvPicPr>
          <p:nvPr/>
        </p:nvPicPr>
        <p:blipFill>
          <a:blip r:embed="rId4"/>
          <a:stretch>
            <a:fillRect/>
          </a:stretch>
        </p:blipFill>
        <p:spPr>
          <a:xfrm>
            <a:off x="7364703" y="5455390"/>
            <a:ext cx="5105400" cy="3709436"/>
          </a:xfrm>
          <a:prstGeom prst="rect">
            <a:avLst/>
          </a:prstGeom>
        </p:spPr>
      </p:pic>
    </p:spTree>
    <p:extLst>
      <p:ext uri="{BB962C8B-B14F-4D97-AF65-F5344CB8AC3E}">
        <p14:creationId xmlns:p14="http://schemas.microsoft.com/office/powerpoint/2010/main" val="1081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3675" y="7414358"/>
            <a:ext cx="5188171" cy="21186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Content Placeholder 1"/>
          <p:cNvSpPr>
            <a:spLocks noGrp="1"/>
          </p:cNvSpPr>
          <p:nvPr>
            <p:ph idx="1"/>
          </p:nvPr>
        </p:nvSpPr>
        <p:spPr/>
        <p:txBody>
          <a:bodyPr/>
          <a:lstStyle/>
          <a:p>
            <a:pPr algn="ctr">
              <a:defRPr/>
            </a:pPr>
            <a:r>
              <a:rPr lang="en-US" sz="3556" dirty="0"/>
              <a:t>Next Gen CSO’s (available online, Teach 21)</a:t>
            </a:r>
          </a:p>
        </p:txBody>
      </p:sp>
      <p:sp>
        <p:nvSpPr>
          <p:cNvPr id="3" name="Title 2"/>
          <p:cNvSpPr>
            <a:spLocks noGrp="1"/>
          </p:cNvSpPr>
          <p:nvPr>
            <p:ph type="title"/>
          </p:nvPr>
        </p:nvSpPr>
        <p:spPr>
          <a:xfrm>
            <a:off x="541866" y="325121"/>
            <a:ext cx="11920538" cy="1498600"/>
          </a:xfrm>
        </p:spPr>
        <p:txBody>
          <a:bodyPr>
            <a:normAutofit/>
          </a:bodyPr>
          <a:lstStyle/>
          <a:p>
            <a:pPr>
              <a:defRPr/>
            </a:pPr>
            <a:r>
              <a:rPr lang="en-US" sz="5400" dirty="0" smtClean="0"/>
              <a:t>Tool Kit</a:t>
            </a:r>
            <a:endParaRPr lang="en-US" sz="5400" dirty="0"/>
          </a:p>
        </p:txBody>
      </p:sp>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63" y="8785466"/>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32" y="4470470"/>
            <a:ext cx="5117079" cy="27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a:stretch>
            <a:fillRect/>
          </a:stretch>
        </p:blipFill>
        <p:spPr>
          <a:xfrm>
            <a:off x="918342" y="3196828"/>
            <a:ext cx="3130502" cy="869584"/>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rot="10800000">
            <a:off x="2955633" y="4016089"/>
            <a:ext cx="491277" cy="2357847"/>
          </a:xfrm>
          <a:prstGeom prst="up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pic>
        <p:nvPicPr>
          <p:cNvPr id="13" name="Picture 12"/>
          <p:cNvPicPr>
            <a:picLocks noChangeAspect="1"/>
          </p:cNvPicPr>
          <p:nvPr/>
        </p:nvPicPr>
        <p:blipFill rotWithShape="1">
          <a:blip r:embed="rId7"/>
          <a:srcRect r="37384"/>
          <a:stretch/>
        </p:blipFill>
        <p:spPr>
          <a:xfrm>
            <a:off x="7207381" y="3047308"/>
            <a:ext cx="5255024" cy="4909641"/>
          </a:xfrm>
          <a:prstGeom prst="rect">
            <a:avLst/>
          </a:prstGeom>
          <a:ln>
            <a:noFill/>
          </a:ln>
          <a:effectLst>
            <a:outerShdw blurRad="292100" dist="139700" dir="2700000" algn="tl" rotWithShape="0">
              <a:srgbClr val="333333">
                <a:alpha val="65000"/>
              </a:srgbClr>
            </a:outerShdw>
          </a:effectLst>
        </p:spPr>
      </p:pic>
      <p:sp>
        <p:nvSpPr>
          <p:cNvPr id="15" name="Donut 14"/>
          <p:cNvSpPr/>
          <p:nvPr/>
        </p:nvSpPr>
        <p:spPr>
          <a:xfrm>
            <a:off x="10198874" y="5256024"/>
            <a:ext cx="968432" cy="646491"/>
          </a:xfrm>
          <a:prstGeom prst="donut">
            <a:avLst>
              <a:gd name="adj" fmla="val 7394"/>
            </a:avLst>
          </a:prstGeom>
        </p:spPr>
        <p:style>
          <a:lnRef idx="2">
            <a:schemeClr val="accent2"/>
          </a:lnRef>
          <a:fillRef idx="1">
            <a:schemeClr val="lt1"/>
          </a:fillRef>
          <a:effectRef idx="0">
            <a:schemeClr val="accent2"/>
          </a:effectRef>
          <a:fontRef idx="minor">
            <a:schemeClr val="dk1"/>
          </a:fontRef>
        </p:style>
        <p:txBody>
          <a:bodyPr rtlCol="0" anchor="ctr"/>
          <a:lstStyle/>
          <a:p>
            <a:pPr defTabSz="1299126" fontAlgn="auto" hangingPunct="1">
              <a:spcBef>
                <a:spcPts val="0"/>
              </a:spcBef>
              <a:spcAft>
                <a:spcPts val="0"/>
              </a:spcAft>
            </a:pPr>
            <a:endParaRPr lang="en-US" sz="2560">
              <a:solidFill>
                <a:prstClr val="black"/>
              </a:solidFill>
            </a:endParaRPr>
          </a:p>
        </p:txBody>
      </p:sp>
      <p:sp>
        <p:nvSpPr>
          <p:cNvPr id="7" name="Right Arrow 6"/>
          <p:cNvSpPr/>
          <p:nvPr/>
        </p:nvSpPr>
        <p:spPr>
          <a:xfrm>
            <a:off x="5310293" y="6709121"/>
            <a:ext cx="3363149" cy="463222"/>
          </a:xfrm>
          <a:prstGeom prst="right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sp>
        <p:nvSpPr>
          <p:cNvPr id="14" name="Up Arrow 13"/>
          <p:cNvSpPr/>
          <p:nvPr/>
        </p:nvSpPr>
        <p:spPr>
          <a:xfrm rot="13138278" flipH="1">
            <a:off x="8943843" y="5567057"/>
            <a:ext cx="506318" cy="3633867"/>
          </a:xfrm>
          <a:prstGeom prst="up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spTree>
    <p:extLst>
      <p:ext uri="{BB962C8B-B14F-4D97-AF65-F5344CB8AC3E}">
        <p14:creationId xmlns:p14="http://schemas.microsoft.com/office/powerpoint/2010/main" val="267047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54817" y="992873"/>
            <a:ext cx="9689300" cy="7683866"/>
          </a:xfrm>
          <a:prstGeom prst="rect">
            <a:avLst/>
          </a:prstGeom>
        </p:spPr>
      </p:pic>
      <p:sp>
        <p:nvSpPr>
          <p:cNvPr id="9" name="Rounded Rectangle 8"/>
          <p:cNvSpPr/>
          <p:nvPr/>
        </p:nvSpPr>
        <p:spPr>
          <a:xfrm>
            <a:off x="285750" y="3429000"/>
            <a:ext cx="5029200" cy="708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38919" name="TextBox 1"/>
          <p:cNvSpPr txBox="1">
            <a:spLocks noChangeArrowheads="1"/>
          </p:cNvSpPr>
          <p:nvPr/>
        </p:nvSpPr>
        <p:spPr bwMode="auto">
          <a:xfrm>
            <a:off x="269200" y="344511"/>
            <a:ext cx="2965025" cy="12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pPr algn="l" defTabSz="1299126" fontAlgn="auto" hangingPunct="1">
              <a:spcBef>
                <a:spcPts val="0"/>
              </a:spcBef>
              <a:spcAft>
                <a:spcPts val="0"/>
              </a:spcAft>
            </a:pPr>
            <a:r>
              <a:rPr lang="en-US" altLang="en-US" sz="2560" dirty="0">
                <a:solidFill>
                  <a:prstClr val="black"/>
                </a:solidFill>
                <a:latin typeface="Franklin Gothic Medium"/>
                <a:ea typeface="+mn-ea"/>
                <a:cs typeface="+mn-cs"/>
              </a:rPr>
              <a:t>Example CAP Progression Doc: 3</a:t>
            </a:r>
            <a:r>
              <a:rPr lang="en-US" altLang="en-US" sz="2560" baseline="30000" dirty="0">
                <a:solidFill>
                  <a:prstClr val="black"/>
                </a:solidFill>
                <a:latin typeface="Franklin Gothic Medium"/>
                <a:ea typeface="+mn-ea"/>
                <a:cs typeface="+mn-cs"/>
              </a:rPr>
              <a:t>rd</a:t>
            </a:r>
            <a:r>
              <a:rPr lang="en-US" altLang="en-US" sz="2560" dirty="0">
                <a:solidFill>
                  <a:prstClr val="black"/>
                </a:solidFill>
                <a:latin typeface="Franklin Gothic Medium"/>
                <a:ea typeface="+mn-ea"/>
                <a:cs typeface="+mn-cs"/>
              </a:rPr>
              <a:t> Grade Civics</a:t>
            </a:r>
          </a:p>
        </p:txBody>
      </p:sp>
      <p:sp>
        <p:nvSpPr>
          <p:cNvPr id="38920" name="TextBox 2"/>
          <p:cNvSpPr txBox="1">
            <a:spLocks noChangeArrowheads="1"/>
          </p:cNvSpPr>
          <p:nvPr/>
        </p:nvSpPr>
        <p:spPr bwMode="auto">
          <a:xfrm>
            <a:off x="285750" y="3429001"/>
            <a:ext cx="5029200" cy="7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pPr algn="l" defTabSz="1299126" fontAlgn="auto" hangingPunct="1">
              <a:spcBef>
                <a:spcPts val="0"/>
              </a:spcBef>
              <a:spcAft>
                <a:spcPts val="0"/>
              </a:spcAft>
            </a:pPr>
            <a:r>
              <a:rPr lang="en-US" altLang="en-US" sz="1991">
                <a:solidFill>
                  <a:prstClr val="black"/>
                </a:solidFill>
                <a:latin typeface="Franklin Gothic Medium"/>
                <a:ea typeface="+mn-ea"/>
                <a:cs typeface="+mn-cs"/>
              </a:rPr>
              <a:t>1. Teachers review and rank the Next Gen CSO’s for the Action words.</a:t>
            </a:r>
          </a:p>
        </p:txBody>
      </p:sp>
      <p:sp>
        <p:nvSpPr>
          <p:cNvPr id="4" name="Right Arrow 3"/>
          <p:cNvSpPr/>
          <p:nvPr/>
        </p:nvSpPr>
        <p:spPr>
          <a:xfrm rot="3018129">
            <a:off x="4158019" y="4549140"/>
            <a:ext cx="1331964" cy="346641"/>
          </a:xfrm>
          <a:prstGeom prst="rightArrow">
            <a:avLst/>
          </a:prstGeom>
        </p:spPr>
        <p:style>
          <a:lnRef idx="1">
            <a:schemeClr val="accent1"/>
          </a:lnRef>
          <a:fillRef idx="3">
            <a:schemeClr val="accent1"/>
          </a:fillRef>
          <a:effectRef idx="2">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9147" y="5527040"/>
            <a:ext cx="5635413" cy="2709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99126" fontAlgn="auto" hangingPunct="1">
              <a:spcBef>
                <a:spcPts val="0"/>
              </a:spcBef>
              <a:spcAft>
                <a:spcPts val="0"/>
              </a:spcAft>
            </a:pPr>
            <a:endParaRPr lang="en-US" sz="2560">
              <a:solidFill>
                <a:prstClr val="white"/>
              </a:solidFill>
            </a:endParaRPr>
          </a:p>
        </p:txBody>
      </p:sp>
    </p:spTree>
    <p:extLst>
      <p:ext uri="{BB962C8B-B14F-4D97-AF65-F5344CB8AC3E}">
        <p14:creationId xmlns:p14="http://schemas.microsoft.com/office/powerpoint/2010/main" val="331329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5026" indent="0" algn="ctr">
              <a:buNone/>
            </a:pPr>
            <a:r>
              <a:rPr lang="en-US" sz="3413" dirty="0"/>
              <a:t>As you extract and prioritize the verbs from the WV Next Generation CSO’s, ask yourself: </a:t>
            </a:r>
          </a:p>
          <a:p>
            <a:endParaRPr lang="en-US" dirty="0"/>
          </a:p>
          <a:p>
            <a:r>
              <a:rPr lang="en-US" sz="5120" dirty="0">
                <a:solidFill>
                  <a:schemeClr val="accent1"/>
                </a:solidFill>
              </a:rPr>
              <a:t>What </a:t>
            </a:r>
            <a:r>
              <a:rPr lang="en-US" sz="5120" dirty="0">
                <a:solidFill>
                  <a:schemeClr val="accent6">
                    <a:lumMod val="75000"/>
                  </a:schemeClr>
                </a:solidFill>
              </a:rPr>
              <a:t>Skills</a:t>
            </a:r>
            <a:r>
              <a:rPr lang="en-US" sz="5120" dirty="0">
                <a:solidFill>
                  <a:schemeClr val="accent1"/>
                </a:solidFill>
              </a:rPr>
              <a:t> are detrimental to the learning continuum (deal breakers) if the students have not mastered them by the end of the year?</a:t>
            </a:r>
          </a:p>
        </p:txBody>
      </p:sp>
      <p:sp>
        <p:nvSpPr>
          <p:cNvPr id="3" name="Title 2"/>
          <p:cNvSpPr>
            <a:spLocks noGrp="1"/>
          </p:cNvSpPr>
          <p:nvPr>
            <p:ph type="title"/>
          </p:nvPr>
        </p:nvSpPr>
        <p:spPr/>
        <p:txBody>
          <a:bodyPr/>
          <a:lstStyle/>
          <a:p>
            <a:r>
              <a:rPr lang="en-US" dirty="0" smtClean="0"/>
              <a:t>Critical Skills </a:t>
            </a:r>
            <a:br>
              <a:rPr lang="en-US" dirty="0" smtClean="0"/>
            </a:br>
            <a:r>
              <a:rPr lang="en-US" dirty="0" smtClean="0"/>
              <a:t>Guiding Question</a:t>
            </a:r>
            <a:endParaRPr lang="en-US" dirty="0"/>
          </a:p>
        </p:txBody>
      </p:sp>
    </p:spTree>
    <p:extLst>
      <p:ext uri="{BB962C8B-B14F-4D97-AF65-F5344CB8AC3E}">
        <p14:creationId xmlns:p14="http://schemas.microsoft.com/office/powerpoint/2010/main" val="172097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506414"/>
            <a:ext cx="12462933" cy="1498600"/>
          </a:xfrm>
        </p:spPr>
        <p:txBody>
          <a:bodyPr/>
          <a:lstStyle/>
          <a:p>
            <a:pPr algn="l"/>
            <a:r>
              <a:rPr lang="en-US" cap="none" dirty="0" smtClean="0"/>
              <a:t>Completing the CAP Progression Document</a:t>
            </a:r>
            <a:endParaRPr lang="en-US" cap="none" dirty="0"/>
          </a:p>
        </p:txBody>
      </p:sp>
      <p:sp>
        <p:nvSpPr>
          <p:cNvPr id="4" name="TextBox 3"/>
          <p:cNvSpPr txBox="1"/>
          <p:nvPr/>
        </p:nvSpPr>
        <p:spPr>
          <a:xfrm>
            <a:off x="475890" y="4514346"/>
            <a:ext cx="12122509" cy="1969666"/>
          </a:xfrm>
          <a:prstGeom prst="rect">
            <a:avLst/>
          </a:prstGeom>
          <a:noFill/>
        </p:spPr>
        <p:txBody>
          <a:bodyPr wrap="square" lIns="130007" tIns="65004" rIns="130007" bIns="65004" rtlCol="0">
            <a:spAutoFit/>
          </a:bodyPr>
          <a:lstStyle/>
          <a:p>
            <a:pPr defTabSz="1299126" fontAlgn="auto" hangingPunct="1">
              <a:spcBef>
                <a:spcPts val="0"/>
              </a:spcBef>
              <a:spcAft>
                <a:spcPts val="0"/>
              </a:spcAft>
            </a:pPr>
            <a:r>
              <a:rPr lang="en-US" sz="3982" dirty="0">
                <a:solidFill>
                  <a:prstClr val="black"/>
                </a:solidFill>
                <a:latin typeface="Franklin Gothic Medium"/>
                <a:ea typeface="+mn-ea"/>
                <a:cs typeface="+mn-cs"/>
              </a:rPr>
              <a:t>Part </a:t>
            </a:r>
            <a:r>
              <a:rPr lang="en-US" sz="3982" dirty="0" smtClean="0">
                <a:solidFill>
                  <a:prstClr val="black"/>
                </a:solidFill>
                <a:latin typeface="Franklin Gothic Medium"/>
                <a:ea typeface="+mn-ea"/>
                <a:cs typeface="+mn-cs"/>
              </a:rPr>
              <a:t>2:  </a:t>
            </a:r>
            <a:r>
              <a:rPr lang="en-US" sz="3982" dirty="0">
                <a:solidFill>
                  <a:prstClr val="black"/>
                </a:solidFill>
                <a:latin typeface="Franklin Gothic Medium"/>
                <a:ea typeface="+mn-ea"/>
                <a:cs typeface="+mn-cs"/>
              </a:rPr>
              <a:t>Focus on the Second Column</a:t>
            </a:r>
          </a:p>
          <a:p>
            <a:pPr defTabSz="1299126" fontAlgn="auto" hangingPunct="1">
              <a:spcBef>
                <a:spcPts val="0"/>
              </a:spcBef>
              <a:spcAft>
                <a:spcPts val="0"/>
              </a:spcAft>
            </a:pPr>
            <a:endParaRPr lang="en-US" sz="3982" dirty="0">
              <a:solidFill>
                <a:prstClr val="black"/>
              </a:solidFill>
              <a:latin typeface="Franklin Gothic Medium"/>
              <a:ea typeface="+mn-ea"/>
              <a:cs typeface="+mn-cs"/>
            </a:endParaRPr>
          </a:p>
          <a:p>
            <a:pPr defTabSz="1299126" fontAlgn="auto" hangingPunct="1">
              <a:spcBef>
                <a:spcPts val="0"/>
              </a:spcBef>
              <a:spcAft>
                <a:spcPts val="0"/>
              </a:spcAft>
            </a:pPr>
            <a:r>
              <a:rPr lang="en-US" sz="3982" dirty="0">
                <a:solidFill>
                  <a:prstClr val="black"/>
                </a:solidFill>
                <a:latin typeface="Franklin Gothic Medium"/>
                <a:ea typeface="+mn-ea"/>
                <a:cs typeface="+mn-cs"/>
              </a:rPr>
              <a:t>	Key Vocabulary and </a:t>
            </a:r>
            <a:r>
              <a:rPr lang="en-US" sz="3982" dirty="0" smtClean="0">
                <a:solidFill>
                  <a:prstClr val="black"/>
                </a:solidFill>
                <a:latin typeface="Franklin Gothic Medium"/>
                <a:ea typeface="+mn-ea"/>
                <a:cs typeface="+mn-cs"/>
              </a:rPr>
              <a:t>Concepts</a:t>
            </a:r>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49800" y="3352800"/>
            <a:ext cx="3818466" cy="1015663"/>
          </a:xfrm>
          <a:prstGeom prst="rect">
            <a:avLst/>
          </a:prstGeom>
          <a:noFill/>
        </p:spPr>
        <p:txBody>
          <a:bodyPr wrap="square" rtlCol="0">
            <a:spAutoFit/>
          </a:bodyPr>
          <a:lstStyle/>
          <a:p>
            <a:r>
              <a:rPr lang="en-US" sz="6000" dirty="0" smtClean="0"/>
              <a:t>Step 1</a:t>
            </a:r>
            <a:endParaRPr lang="en-US" sz="6000" dirty="0"/>
          </a:p>
        </p:txBody>
      </p:sp>
    </p:spTree>
    <p:extLst>
      <p:ext uri="{BB962C8B-B14F-4D97-AF65-F5344CB8AC3E}">
        <p14:creationId xmlns:p14="http://schemas.microsoft.com/office/powerpoint/2010/main" val="3853117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b="1" i="1" dirty="0"/>
              <a:t>Quick example on the importance of vocabulary</a:t>
            </a:r>
            <a:r>
              <a:rPr lang="en-US" sz="4267" b="1" i="1" dirty="0" smtClean="0"/>
              <a:t>:</a:t>
            </a:r>
            <a:endParaRPr lang="en-US" dirty="0"/>
          </a:p>
        </p:txBody>
      </p:sp>
      <p:sp>
        <p:nvSpPr>
          <p:cNvPr id="3" name="Content Placeholder 2"/>
          <p:cNvSpPr>
            <a:spLocks noGrp="1"/>
          </p:cNvSpPr>
          <p:nvPr>
            <p:ph idx="1"/>
          </p:nvPr>
        </p:nvSpPr>
        <p:spPr/>
        <p:txBody>
          <a:bodyPr/>
          <a:lstStyle/>
          <a:p>
            <a:pPr marL="0" indent="0" algn="ctr">
              <a:buNone/>
            </a:pPr>
            <a:endParaRPr lang="en-US" sz="2987" dirty="0" smtClean="0"/>
          </a:p>
          <a:p>
            <a:pPr marL="0" indent="0" algn="ctr">
              <a:buNone/>
            </a:pPr>
            <a:r>
              <a:rPr lang="en-US" sz="4000" dirty="0" smtClean="0"/>
              <a:t>Compose </a:t>
            </a:r>
            <a:r>
              <a:rPr lang="en-US" sz="4000" dirty="0"/>
              <a:t>a statement of </a:t>
            </a:r>
            <a:r>
              <a:rPr lang="en-US" sz="4000" dirty="0">
                <a:solidFill>
                  <a:schemeClr val="accent1">
                    <a:lumMod val="75000"/>
                  </a:schemeClr>
                </a:solidFill>
              </a:rPr>
              <a:t>confutation</a:t>
            </a:r>
            <a:r>
              <a:rPr lang="en-US" sz="4000" dirty="0"/>
              <a:t> using </a:t>
            </a:r>
            <a:r>
              <a:rPr lang="en-US" sz="4000" dirty="0" err="1">
                <a:solidFill>
                  <a:schemeClr val="accent4">
                    <a:lumMod val="75000"/>
                  </a:schemeClr>
                </a:solidFill>
              </a:rPr>
              <a:t>hypophora</a:t>
            </a:r>
            <a:r>
              <a:rPr lang="en-US" sz="4000" dirty="0"/>
              <a:t> regarding common uses of </a:t>
            </a:r>
            <a:r>
              <a:rPr lang="en-US" sz="4000" dirty="0" err="1">
                <a:solidFill>
                  <a:schemeClr val="accent5">
                    <a:lumMod val="75000"/>
                  </a:schemeClr>
                </a:solidFill>
              </a:rPr>
              <a:t>synechdoche</a:t>
            </a:r>
            <a:r>
              <a:rPr lang="en-US" sz="4000" dirty="0"/>
              <a:t> as effective or ineffective forms of casual </a:t>
            </a:r>
            <a:r>
              <a:rPr lang="en-US" sz="4000" dirty="0">
                <a:solidFill>
                  <a:schemeClr val="accent2">
                    <a:lumMod val="75000"/>
                  </a:schemeClr>
                </a:solidFill>
              </a:rPr>
              <a:t>discourse</a:t>
            </a:r>
            <a:r>
              <a:rPr lang="en-US" sz="4000" dirty="0"/>
              <a:t>. Be sure to </a:t>
            </a:r>
            <a:r>
              <a:rPr lang="en-US" sz="4000" dirty="0">
                <a:solidFill>
                  <a:schemeClr val="accent4"/>
                </a:solidFill>
              </a:rPr>
              <a:t>refrain</a:t>
            </a:r>
            <a:r>
              <a:rPr lang="en-US" sz="4000" dirty="0"/>
              <a:t> from any usage of </a:t>
            </a:r>
            <a:r>
              <a:rPr lang="en-US" sz="4000" dirty="0">
                <a:solidFill>
                  <a:schemeClr val="accent3">
                    <a:lumMod val="75000"/>
                  </a:schemeClr>
                </a:solidFill>
              </a:rPr>
              <a:t>litotes</a:t>
            </a:r>
            <a:r>
              <a:rPr lang="en-US" sz="4000" dirty="0"/>
              <a:t> or </a:t>
            </a:r>
            <a:r>
              <a:rPr lang="en-US" sz="4000" dirty="0">
                <a:solidFill>
                  <a:schemeClr val="accent6"/>
                </a:solidFill>
              </a:rPr>
              <a:t>hyperbole</a:t>
            </a:r>
            <a:r>
              <a:rPr lang="en-US" sz="4000" dirty="0"/>
              <a:t>. </a:t>
            </a:r>
            <a:endParaRPr lang="en-US" sz="4000" dirty="0" smtClean="0"/>
          </a:p>
          <a:p>
            <a:pPr marL="0" indent="0" algn="ctr">
              <a:buNone/>
            </a:pPr>
            <a:endParaRPr lang="en-US" sz="2987" dirty="0"/>
          </a:p>
          <a:p>
            <a:pPr marL="0" indent="0" algn="ctr">
              <a:buNone/>
            </a:pPr>
            <a:r>
              <a:rPr lang="en-US" dirty="0" smtClean="0"/>
              <a:t>(2 minutes to complete – I’ll collect when time is up.)</a:t>
            </a:r>
            <a:endParaRPr lang="en-US" dirty="0"/>
          </a:p>
          <a:p>
            <a:endParaRPr lang="en-US" dirty="0"/>
          </a:p>
        </p:txBody>
      </p:sp>
    </p:spTree>
    <p:extLst>
      <p:ext uri="{BB962C8B-B14F-4D97-AF65-F5344CB8AC3E}">
        <p14:creationId xmlns:p14="http://schemas.microsoft.com/office/powerpoint/2010/main" val="55967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3675" y="7414358"/>
            <a:ext cx="5188171" cy="21186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Content Placeholder 1"/>
          <p:cNvSpPr>
            <a:spLocks noGrp="1"/>
          </p:cNvSpPr>
          <p:nvPr>
            <p:ph idx="1"/>
          </p:nvPr>
        </p:nvSpPr>
        <p:spPr/>
        <p:txBody>
          <a:bodyPr/>
          <a:lstStyle/>
          <a:p>
            <a:pPr algn="ctr">
              <a:defRPr/>
            </a:pPr>
            <a:r>
              <a:rPr lang="en-US" sz="3556" dirty="0"/>
              <a:t>Next Gen CSO’s (available online, Teach 21)</a:t>
            </a:r>
          </a:p>
        </p:txBody>
      </p:sp>
      <p:sp>
        <p:nvSpPr>
          <p:cNvPr id="3" name="Title 2"/>
          <p:cNvSpPr>
            <a:spLocks noGrp="1"/>
          </p:cNvSpPr>
          <p:nvPr>
            <p:ph type="title"/>
          </p:nvPr>
        </p:nvSpPr>
        <p:spPr>
          <a:xfrm>
            <a:off x="541866" y="325121"/>
            <a:ext cx="11920538" cy="1498600"/>
          </a:xfrm>
        </p:spPr>
        <p:txBody>
          <a:bodyPr>
            <a:normAutofit/>
          </a:bodyPr>
          <a:lstStyle/>
          <a:p>
            <a:pPr>
              <a:defRPr/>
            </a:pPr>
            <a:r>
              <a:rPr lang="en-US" sz="6000" cap="none" dirty="0" smtClean="0">
                <a:solidFill>
                  <a:prstClr val="white"/>
                </a:solidFill>
              </a:rPr>
              <a:t>Tool Kit</a:t>
            </a:r>
            <a:endParaRPr lang="en-US" sz="6000" dirty="0"/>
          </a:p>
        </p:txBody>
      </p:sp>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63" y="8785466"/>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32" y="4470470"/>
            <a:ext cx="5117079" cy="27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a:stretch>
            <a:fillRect/>
          </a:stretch>
        </p:blipFill>
        <p:spPr>
          <a:xfrm>
            <a:off x="918342" y="3196828"/>
            <a:ext cx="3130502" cy="869584"/>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rot="10800000">
            <a:off x="2955633" y="4016089"/>
            <a:ext cx="491277" cy="2357847"/>
          </a:xfrm>
          <a:prstGeom prst="up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pic>
        <p:nvPicPr>
          <p:cNvPr id="13" name="Picture 12"/>
          <p:cNvPicPr>
            <a:picLocks noChangeAspect="1"/>
          </p:cNvPicPr>
          <p:nvPr/>
        </p:nvPicPr>
        <p:blipFill rotWithShape="1">
          <a:blip r:embed="rId7"/>
          <a:srcRect r="37384"/>
          <a:stretch/>
        </p:blipFill>
        <p:spPr>
          <a:xfrm>
            <a:off x="7207381" y="3047308"/>
            <a:ext cx="5255024" cy="4909641"/>
          </a:xfrm>
          <a:prstGeom prst="rect">
            <a:avLst/>
          </a:prstGeom>
          <a:ln>
            <a:noFill/>
          </a:ln>
          <a:effectLst>
            <a:outerShdw blurRad="292100" dist="139700" dir="2700000" algn="tl" rotWithShape="0">
              <a:srgbClr val="333333">
                <a:alpha val="65000"/>
              </a:srgbClr>
            </a:outerShdw>
          </a:effectLst>
        </p:spPr>
      </p:pic>
      <p:sp>
        <p:nvSpPr>
          <p:cNvPr id="15" name="Donut 14"/>
          <p:cNvSpPr/>
          <p:nvPr/>
        </p:nvSpPr>
        <p:spPr>
          <a:xfrm>
            <a:off x="10198874" y="5256024"/>
            <a:ext cx="968432" cy="646491"/>
          </a:xfrm>
          <a:prstGeom prst="donut">
            <a:avLst>
              <a:gd name="adj" fmla="val 739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5120">
              <a:solidFill>
                <a:prstClr val="black"/>
              </a:solidFill>
            </a:endParaRPr>
          </a:p>
        </p:txBody>
      </p:sp>
      <p:sp>
        <p:nvSpPr>
          <p:cNvPr id="7" name="Right Arrow 6"/>
          <p:cNvSpPr/>
          <p:nvPr/>
        </p:nvSpPr>
        <p:spPr>
          <a:xfrm>
            <a:off x="5310293" y="6709121"/>
            <a:ext cx="3363149" cy="463222"/>
          </a:xfrm>
          <a:prstGeom prst="right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sp>
        <p:nvSpPr>
          <p:cNvPr id="14" name="Up Arrow 13"/>
          <p:cNvSpPr/>
          <p:nvPr/>
        </p:nvSpPr>
        <p:spPr>
          <a:xfrm rot="13138278" flipH="1">
            <a:off x="8943843" y="5567057"/>
            <a:ext cx="506318" cy="3633867"/>
          </a:xfrm>
          <a:prstGeom prst="upArrow">
            <a:avLst/>
          </a:prstGeom>
        </p:spPr>
        <p:style>
          <a:lnRef idx="1">
            <a:schemeClr val="accent2"/>
          </a:lnRef>
          <a:fillRef idx="3">
            <a:schemeClr val="accent2"/>
          </a:fillRef>
          <a:effectRef idx="2">
            <a:schemeClr val="accent2"/>
          </a:effectRef>
          <a:fontRef idx="minor">
            <a:schemeClr val="lt1"/>
          </a:fontRef>
        </p:style>
        <p:txBody>
          <a:bodyPr lIns="91348" tIns="45672" rIns="91348" bIns="45672" anchor="ctr"/>
          <a:lstStyle/>
          <a:p>
            <a:pPr defTabSz="582025">
              <a:defRPr/>
            </a:pPr>
            <a:endParaRPr lang="en-US" sz="3556">
              <a:solidFill>
                <a:prstClr val="white"/>
              </a:solidFill>
            </a:endParaRPr>
          </a:p>
        </p:txBody>
      </p:sp>
    </p:spTree>
    <p:extLst>
      <p:ext uri="{BB962C8B-B14F-4D97-AF65-F5344CB8AC3E}">
        <p14:creationId xmlns:p14="http://schemas.microsoft.com/office/powerpoint/2010/main" val="1919256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p:txBody>
          <a:bodyPr/>
          <a:lstStyle/>
          <a:p>
            <a:pPr>
              <a:defRPr/>
            </a:pPr>
            <a:r>
              <a:rPr lang="en-US" sz="5973" dirty="0"/>
              <a:t>Tool Kit</a:t>
            </a:r>
          </a:p>
        </p:txBody>
      </p:sp>
      <p:sp>
        <p:nvSpPr>
          <p:cNvPr id="7" name="Rectangle 6"/>
          <p:cNvSpPr/>
          <p:nvPr/>
        </p:nvSpPr>
        <p:spPr>
          <a:xfrm>
            <a:off x="857273" y="2600961"/>
            <a:ext cx="7704220" cy="744074"/>
          </a:xfrm>
          <a:prstGeom prst="rect">
            <a:avLst/>
          </a:prstGeom>
        </p:spPr>
        <p:txBody>
          <a:bodyPr wrap="square" lIns="130007" tIns="65004" rIns="130007" bIns="65004">
            <a:spAutoFit/>
          </a:bodyPr>
          <a:lstStyle/>
          <a:p>
            <a:pPr marL="388719" indent="-323667" defTabSz="1299429" eaLnBrk="0">
              <a:spcBef>
                <a:spcPct val="20000"/>
              </a:spcBef>
              <a:buClr>
                <a:srgbClr val="5369A5"/>
              </a:buClr>
              <a:buFont typeface="Wingdings 2" pitchFamily="18" charset="2"/>
              <a:buChar char=""/>
              <a:defRPr/>
            </a:pPr>
            <a:r>
              <a:rPr lang="en-US" sz="3982" spc="213" dirty="0">
                <a:solidFill>
                  <a:srgbClr val="BF654C"/>
                </a:solidFill>
              </a:rPr>
              <a:t>Professional Experience</a:t>
            </a:r>
            <a:endParaRPr lang="en-US" sz="2844" spc="213" dirty="0">
              <a:solidFill>
                <a:srgbClr val="BF654C"/>
              </a:solidFill>
            </a:endParaRPr>
          </a:p>
        </p:txBody>
      </p:sp>
      <p:sp>
        <p:nvSpPr>
          <p:cNvPr id="8" name="Rectangle 7"/>
          <p:cNvSpPr/>
          <p:nvPr/>
        </p:nvSpPr>
        <p:spPr>
          <a:xfrm>
            <a:off x="2038772" y="4366131"/>
            <a:ext cx="9123681" cy="2494745"/>
          </a:xfrm>
          <a:prstGeom prst="rect">
            <a:avLst/>
          </a:prstGeom>
        </p:spPr>
        <p:txBody>
          <a:bodyPr wrap="square" lIns="130007" tIns="65004" rIns="130007" bIns="65004">
            <a:spAutoFit/>
          </a:bodyPr>
          <a:lstStyle/>
          <a:p>
            <a:pPr marL="552724" indent="-487672" defTabSz="1299429" eaLnBrk="0">
              <a:spcBef>
                <a:spcPct val="20000"/>
              </a:spcBef>
              <a:buClr>
                <a:srgbClr val="5369A5"/>
              </a:buClr>
              <a:buFont typeface="Wingdings" panose="05000000000000000000" pitchFamily="2" charset="2"/>
              <a:buChar char="v"/>
              <a:defRPr/>
            </a:pPr>
            <a:r>
              <a:rPr lang="en-US" sz="2844" spc="213" dirty="0">
                <a:solidFill>
                  <a:srgbClr val="BF654C"/>
                </a:solidFill>
              </a:rPr>
              <a:t>Draw from your years of personal experience in the classroom</a:t>
            </a:r>
          </a:p>
          <a:p>
            <a:pPr marL="65051" defTabSz="1299429" eaLnBrk="0">
              <a:spcBef>
                <a:spcPct val="20000"/>
              </a:spcBef>
              <a:buClr>
                <a:srgbClr val="5369A5"/>
              </a:buClr>
              <a:defRPr/>
            </a:pPr>
            <a:endParaRPr lang="en-US" sz="2844" spc="213" dirty="0">
              <a:solidFill>
                <a:srgbClr val="BF654C"/>
              </a:solidFill>
            </a:endParaRPr>
          </a:p>
          <a:p>
            <a:pPr marL="552724" indent="-487672" defTabSz="1299429" eaLnBrk="0">
              <a:spcBef>
                <a:spcPct val="20000"/>
              </a:spcBef>
              <a:buClr>
                <a:srgbClr val="5369A5"/>
              </a:buClr>
              <a:buFont typeface="Wingdings" panose="05000000000000000000" pitchFamily="2" charset="2"/>
              <a:buChar char="v"/>
              <a:defRPr/>
            </a:pPr>
            <a:r>
              <a:rPr lang="en-US" sz="2844" spc="213" dirty="0">
                <a:solidFill>
                  <a:srgbClr val="BF654C"/>
                </a:solidFill>
              </a:rPr>
              <a:t>You know what has been effective for student achievement</a:t>
            </a:r>
          </a:p>
        </p:txBody>
      </p:sp>
    </p:spTree>
    <p:extLst>
      <p:ext uri="{BB962C8B-B14F-4D97-AF65-F5344CB8AC3E}">
        <p14:creationId xmlns:p14="http://schemas.microsoft.com/office/powerpoint/2010/main" val="226893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54817" y="992873"/>
            <a:ext cx="9689300" cy="7683866"/>
          </a:xfrm>
          <a:prstGeom prst="rect">
            <a:avLst/>
          </a:prstGeom>
        </p:spPr>
      </p:pic>
      <p:sp>
        <p:nvSpPr>
          <p:cNvPr id="10" name="Rounded Rectangle 9"/>
          <p:cNvSpPr/>
          <p:nvPr/>
        </p:nvSpPr>
        <p:spPr>
          <a:xfrm>
            <a:off x="231776" y="5837238"/>
            <a:ext cx="4686300" cy="708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defRPr/>
            </a:pPr>
            <a:endParaRPr lang="en-US" sz="5120">
              <a:solidFill>
                <a:prstClr val="white"/>
              </a:solidFill>
            </a:endParaRPr>
          </a:p>
        </p:txBody>
      </p:sp>
      <p:sp>
        <p:nvSpPr>
          <p:cNvPr id="38919" name="TextBox 1"/>
          <p:cNvSpPr txBox="1">
            <a:spLocks noChangeArrowheads="1"/>
          </p:cNvSpPr>
          <p:nvPr/>
        </p:nvSpPr>
        <p:spPr bwMode="auto">
          <a:xfrm>
            <a:off x="267901" y="344513"/>
            <a:ext cx="2951956" cy="48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r>
              <a:rPr lang="en-US" altLang="en-US" sz="5120" dirty="0">
                <a:solidFill>
                  <a:prstClr val="black"/>
                </a:solidFill>
              </a:rPr>
              <a:t>Example CAP Progression Doc: 3</a:t>
            </a:r>
            <a:r>
              <a:rPr lang="en-US" altLang="en-US" sz="5120" baseline="30000" dirty="0">
                <a:solidFill>
                  <a:prstClr val="black"/>
                </a:solidFill>
              </a:rPr>
              <a:t>rd</a:t>
            </a:r>
            <a:r>
              <a:rPr lang="en-US" altLang="en-US" sz="5120" dirty="0">
                <a:solidFill>
                  <a:prstClr val="black"/>
                </a:solidFill>
              </a:rPr>
              <a:t> Grade Civics</a:t>
            </a:r>
          </a:p>
        </p:txBody>
      </p:sp>
      <p:sp>
        <p:nvSpPr>
          <p:cNvPr id="38924" name="TextBox 4"/>
          <p:cNvSpPr txBox="1">
            <a:spLocks noChangeArrowheads="1"/>
          </p:cNvSpPr>
          <p:nvPr/>
        </p:nvSpPr>
        <p:spPr bwMode="auto">
          <a:xfrm>
            <a:off x="-269081" y="5837238"/>
            <a:ext cx="5688013" cy="7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r>
              <a:rPr lang="en-US" altLang="en-US" sz="1991" dirty="0">
                <a:solidFill>
                  <a:prstClr val="black"/>
                </a:solidFill>
              </a:rPr>
              <a:t>2. Teachers review and </a:t>
            </a:r>
            <a:r>
              <a:rPr lang="en-US" altLang="en-US" sz="1991" dirty="0" smtClean="0">
                <a:solidFill>
                  <a:prstClr val="black"/>
                </a:solidFill>
              </a:rPr>
              <a:t>list </a:t>
            </a:r>
            <a:r>
              <a:rPr lang="en-US" altLang="en-US" sz="1991" dirty="0">
                <a:solidFill>
                  <a:prstClr val="black"/>
                </a:solidFill>
              </a:rPr>
              <a:t>key vocab</a:t>
            </a:r>
          </a:p>
          <a:p>
            <a:r>
              <a:rPr lang="en-US" altLang="en-US" sz="1991" dirty="0">
                <a:solidFill>
                  <a:prstClr val="black"/>
                </a:solidFill>
              </a:rPr>
              <a:t> and concepts. </a:t>
            </a:r>
          </a:p>
        </p:txBody>
      </p:sp>
      <p:sp>
        <p:nvSpPr>
          <p:cNvPr id="6" name="Right Arrow 5"/>
          <p:cNvSpPr/>
          <p:nvPr/>
        </p:nvSpPr>
        <p:spPr>
          <a:xfrm>
            <a:off x="4918076" y="6206359"/>
            <a:ext cx="2213284" cy="282714"/>
          </a:xfrm>
          <a:prstGeom prst="rightArrow">
            <a:avLst/>
          </a:prstGeom>
        </p:spPr>
        <p:style>
          <a:lnRef idx="1">
            <a:schemeClr val="accent3"/>
          </a:lnRef>
          <a:fillRef idx="3">
            <a:schemeClr val="accent3"/>
          </a:fillRef>
          <a:effectRef idx="2">
            <a:schemeClr val="accent3"/>
          </a:effectRef>
          <a:fontRef idx="minor">
            <a:schemeClr val="lt1"/>
          </a:fontRef>
        </p:style>
        <p:txBody>
          <a:bodyPr lIns="91352" tIns="45673" rIns="91352" bIns="45673" anchor="ctr"/>
          <a:lstStyle/>
          <a:p>
            <a:pPr>
              <a:defRPr/>
            </a:pPr>
            <a:endParaRPr lang="en-US" sz="5120">
              <a:solidFill>
                <a:prstClr val="white"/>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669867" y="5527040"/>
            <a:ext cx="3684693" cy="2709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Tree>
    <p:extLst>
      <p:ext uri="{BB962C8B-B14F-4D97-AF65-F5344CB8AC3E}">
        <p14:creationId xmlns:p14="http://schemas.microsoft.com/office/powerpoint/2010/main" val="375073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345" y="2444750"/>
            <a:ext cx="11958638" cy="6699250"/>
          </a:xfrm>
        </p:spPr>
        <p:txBody>
          <a:bodyPr>
            <a:normAutofit fontScale="92500" lnSpcReduction="10000"/>
          </a:bodyPr>
          <a:lstStyle/>
          <a:p>
            <a:pPr marL="741982" lvl="1" indent="-285379" eaLnBrk="1" hangingPunct="1">
              <a:lnSpc>
                <a:spcPct val="115000"/>
              </a:lnSpc>
              <a:spcBef>
                <a:spcPts val="0"/>
              </a:spcBef>
              <a:spcAft>
                <a:spcPts val="0"/>
              </a:spcAft>
              <a:buFont typeface="Courier New"/>
              <a:buChar char="o"/>
              <a:defRPr/>
            </a:pPr>
            <a:r>
              <a:rPr lang="en-US" sz="3100" i="1" dirty="0">
                <a:solidFill>
                  <a:schemeClr val="tx1">
                    <a:lumMod val="75000"/>
                    <a:lumOff val="25000"/>
                  </a:schemeClr>
                </a:solidFill>
                <a:latin typeface="Calibri"/>
                <a:ea typeface="Calibri"/>
                <a:cs typeface="Times New Roman"/>
              </a:rPr>
              <a:t>The FAST team developed </a:t>
            </a:r>
            <a:r>
              <a:rPr lang="en-US" sz="3100" b="1" i="1" dirty="0">
                <a:solidFill>
                  <a:schemeClr val="accent2">
                    <a:lumMod val="75000"/>
                  </a:schemeClr>
                </a:solidFill>
                <a:latin typeface="Calibri"/>
                <a:ea typeface="Calibri"/>
                <a:cs typeface="Times New Roman"/>
              </a:rPr>
              <a:t>CAP </a:t>
            </a:r>
            <a:r>
              <a:rPr lang="en-US" sz="3100" b="1" i="1" dirty="0">
                <a:solidFill>
                  <a:schemeClr val="tx1">
                    <a:lumMod val="75000"/>
                    <a:lumOff val="25000"/>
                  </a:schemeClr>
                </a:solidFill>
                <a:latin typeface="Calibri"/>
                <a:ea typeface="Calibri"/>
                <a:cs typeface="Times New Roman"/>
              </a:rPr>
              <a:t>in order to:</a:t>
            </a:r>
            <a:r>
              <a:rPr lang="en-US" sz="3100" i="1" dirty="0">
                <a:solidFill>
                  <a:schemeClr val="tx1">
                    <a:lumMod val="75000"/>
                    <a:lumOff val="25000"/>
                  </a:schemeClr>
                </a:solidFill>
                <a:latin typeface="Calibri"/>
                <a:ea typeface="Calibri"/>
                <a:cs typeface="Times New Roman"/>
              </a:rPr>
              <a:t> </a:t>
            </a:r>
          </a:p>
          <a:p>
            <a:pPr marL="913195" lvl="1" indent="-456597" eaLnBrk="1" hangingPunct="1">
              <a:lnSpc>
                <a:spcPct val="115000"/>
              </a:lnSpc>
              <a:spcBef>
                <a:spcPts val="0"/>
              </a:spcBef>
              <a:spcAft>
                <a:spcPts val="0"/>
              </a:spcAft>
              <a:buFont typeface="Wingdings" pitchFamily="2" charset="2"/>
              <a:buChar char="ü"/>
              <a:defRPr/>
            </a:pPr>
            <a:r>
              <a:rPr lang="en-US" sz="3100" i="1" dirty="0">
                <a:solidFill>
                  <a:schemeClr val="tx1">
                    <a:lumMod val="75000"/>
                    <a:lumOff val="25000"/>
                  </a:schemeClr>
                </a:solidFill>
                <a:latin typeface="Calibri"/>
                <a:ea typeface="Calibri"/>
                <a:cs typeface="Times New Roman"/>
              </a:rPr>
              <a:t>Enable</a:t>
            </a:r>
            <a:r>
              <a:rPr lang="en-US" sz="3100" dirty="0">
                <a:solidFill>
                  <a:schemeClr val="tx1">
                    <a:lumMod val="75000"/>
                    <a:lumOff val="25000"/>
                  </a:schemeClr>
                </a:solidFill>
                <a:latin typeface="Calibri"/>
                <a:ea typeface="Calibri"/>
                <a:cs typeface="Times New Roman"/>
              </a:rPr>
              <a:t> an interschool cooperative effort that creates consistent curricular practices for writing across the curriculum, critical skills development, key vocabulary, </a:t>
            </a:r>
            <a:r>
              <a:rPr lang="en-US" sz="3100" dirty="0" smtClean="0">
                <a:solidFill>
                  <a:schemeClr val="tx1">
                    <a:lumMod val="75000"/>
                    <a:lumOff val="25000"/>
                  </a:schemeClr>
                </a:solidFill>
                <a:latin typeface="Calibri"/>
                <a:ea typeface="Calibri"/>
                <a:cs typeface="Times New Roman"/>
              </a:rPr>
              <a:t>transitional expectations </a:t>
            </a:r>
            <a:r>
              <a:rPr lang="en-US" sz="3100" dirty="0">
                <a:solidFill>
                  <a:schemeClr val="tx1">
                    <a:lumMod val="75000"/>
                    <a:lumOff val="25000"/>
                  </a:schemeClr>
                </a:solidFill>
                <a:latin typeface="Calibri"/>
                <a:ea typeface="Calibri"/>
                <a:cs typeface="Times New Roman"/>
              </a:rPr>
              <a:t>that</a:t>
            </a:r>
            <a:r>
              <a:rPr lang="en-US" sz="3100" b="1" dirty="0">
                <a:solidFill>
                  <a:schemeClr val="tx1">
                    <a:lumMod val="75000"/>
                    <a:lumOff val="25000"/>
                  </a:schemeClr>
                </a:solidFill>
                <a:latin typeface="Calibri"/>
                <a:ea typeface="Calibri"/>
                <a:cs typeface="Times New Roman"/>
              </a:rPr>
              <a:t> align with WV’s Literacy Standards and the Next Generation Content Standards and Objectives.</a:t>
            </a:r>
            <a:endParaRPr lang="en-US" sz="3100" dirty="0">
              <a:solidFill>
                <a:schemeClr val="tx1">
                  <a:lumMod val="75000"/>
                  <a:lumOff val="25000"/>
                </a:schemeClr>
              </a:solidFill>
              <a:latin typeface="Calibri"/>
              <a:ea typeface="Calibri"/>
              <a:cs typeface="Times New Roman"/>
            </a:endParaRPr>
          </a:p>
          <a:p>
            <a:pPr marL="913195" lvl="1" indent="-456597" eaLnBrk="1" hangingPunct="1">
              <a:lnSpc>
                <a:spcPct val="115000"/>
              </a:lnSpc>
              <a:spcBef>
                <a:spcPts val="0"/>
              </a:spcBef>
              <a:spcAft>
                <a:spcPts val="0"/>
              </a:spcAft>
              <a:buFont typeface="Wingdings" pitchFamily="2" charset="2"/>
              <a:buChar char="ü"/>
              <a:defRPr/>
            </a:pPr>
            <a:r>
              <a:rPr lang="en-US" sz="3100" i="1" dirty="0">
                <a:solidFill>
                  <a:schemeClr val="tx1">
                    <a:lumMod val="75000"/>
                    <a:lumOff val="25000"/>
                  </a:schemeClr>
                </a:solidFill>
                <a:latin typeface="Calibri"/>
                <a:ea typeface="Calibri"/>
                <a:cs typeface="Times New Roman"/>
              </a:rPr>
              <a:t>Create</a:t>
            </a:r>
            <a:r>
              <a:rPr lang="en-US" sz="3100" dirty="0">
                <a:solidFill>
                  <a:schemeClr val="tx1">
                    <a:lumMod val="75000"/>
                    <a:lumOff val="25000"/>
                  </a:schemeClr>
                </a:solidFill>
                <a:latin typeface="Calibri"/>
                <a:ea typeface="Calibri"/>
                <a:cs typeface="Times New Roman"/>
              </a:rPr>
              <a:t> seamless transitions in progressions from one grade to the next and within grade spans.</a:t>
            </a:r>
          </a:p>
          <a:p>
            <a:pPr marL="913195" lvl="1" indent="-456597" eaLnBrk="1" hangingPunct="1">
              <a:lnSpc>
                <a:spcPct val="115000"/>
              </a:lnSpc>
              <a:spcBef>
                <a:spcPts val="0"/>
              </a:spcBef>
              <a:spcAft>
                <a:spcPts val="0"/>
              </a:spcAft>
              <a:buFont typeface="Wingdings" pitchFamily="2" charset="2"/>
              <a:buChar char="ü"/>
              <a:defRPr/>
            </a:pPr>
            <a:r>
              <a:rPr lang="en-US" sz="3100" i="1" dirty="0">
                <a:solidFill>
                  <a:schemeClr val="tx1">
                    <a:lumMod val="75000"/>
                    <a:lumOff val="25000"/>
                  </a:schemeClr>
                </a:solidFill>
                <a:latin typeface="Calibri"/>
                <a:ea typeface="Calibri"/>
                <a:cs typeface="Times New Roman"/>
              </a:rPr>
              <a:t>Provide</a:t>
            </a:r>
            <a:r>
              <a:rPr lang="en-US" sz="3100" dirty="0">
                <a:solidFill>
                  <a:schemeClr val="tx1">
                    <a:lumMod val="75000"/>
                    <a:lumOff val="25000"/>
                  </a:schemeClr>
                </a:solidFill>
                <a:latin typeface="Calibri"/>
                <a:ea typeface="Calibri"/>
                <a:cs typeface="Times New Roman"/>
              </a:rPr>
              <a:t> opportunities for interschool and intra-school collaboration.</a:t>
            </a:r>
          </a:p>
          <a:p>
            <a:pPr marL="913195" lvl="1" indent="-456597" eaLnBrk="1" hangingPunct="1">
              <a:lnSpc>
                <a:spcPct val="115000"/>
              </a:lnSpc>
              <a:spcBef>
                <a:spcPts val="0"/>
              </a:spcBef>
              <a:spcAft>
                <a:spcPts val="0"/>
              </a:spcAft>
              <a:buFont typeface="Wingdings" pitchFamily="2" charset="2"/>
              <a:buChar char="ü"/>
              <a:defRPr/>
            </a:pPr>
            <a:r>
              <a:rPr lang="en-US" sz="3100" dirty="0">
                <a:solidFill>
                  <a:schemeClr val="tx1">
                    <a:lumMod val="75000"/>
                    <a:lumOff val="25000"/>
                  </a:schemeClr>
                </a:solidFill>
                <a:latin typeface="Calibri"/>
                <a:ea typeface="Calibri"/>
                <a:cs typeface="Times New Roman"/>
              </a:rPr>
              <a:t>Close Gaps in curriculum and Assess Standards-based instruction</a:t>
            </a:r>
          </a:p>
          <a:p>
            <a:pPr marL="913195" lvl="1" indent="-456597" eaLnBrk="1" hangingPunct="1">
              <a:lnSpc>
                <a:spcPct val="115000"/>
              </a:lnSpc>
              <a:spcBef>
                <a:spcPts val="0"/>
              </a:spcBef>
              <a:spcAft>
                <a:spcPts val="0"/>
              </a:spcAft>
              <a:buFont typeface="Wingdings" pitchFamily="2" charset="2"/>
              <a:buChar char="ü"/>
              <a:defRPr/>
            </a:pPr>
            <a:r>
              <a:rPr lang="en-US" sz="3100" i="1" dirty="0">
                <a:solidFill>
                  <a:schemeClr val="tx1">
                    <a:lumMod val="75000"/>
                    <a:lumOff val="25000"/>
                  </a:schemeClr>
                </a:solidFill>
                <a:latin typeface="Calibri"/>
                <a:ea typeface="Calibri"/>
                <a:cs typeface="Times New Roman"/>
              </a:rPr>
              <a:t>Determine</a:t>
            </a:r>
            <a:r>
              <a:rPr lang="en-US" sz="3100" dirty="0">
                <a:solidFill>
                  <a:schemeClr val="tx1">
                    <a:lumMod val="75000"/>
                    <a:lumOff val="25000"/>
                  </a:schemeClr>
                </a:solidFill>
                <a:latin typeface="Calibri"/>
                <a:ea typeface="Calibri"/>
                <a:cs typeface="Times New Roman"/>
              </a:rPr>
              <a:t> a data system to monitor progress.</a:t>
            </a:r>
          </a:p>
          <a:p>
            <a:pPr marL="913195" lvl="1" indent="-456597" eaLnBrk="1" hangingPunct="1">
              <a:lnSpc>
                <a:spcPct val="115000"/>
              </a:lnSpc>
              <a:spcBef>
                <a:spcPts val="0"/>
              </a:spcBef>
              <a:spcAft>
                <a:spcPts val="0"/>
              </a:spcAft>
              <a:buFont typeface="Wingdings" pitchFamily="2" charset="2"/>
              <a:buChar char="ü"/>
              <a:defRPr/>
            </a:pPr>
            <a:r>
              <a:rPr lang="en-US" sz="3100" dirty="0">
                <a:solidFill>
                  <a:schemeClr val="tx1">
                    <a:lumMod val="75000"/>
                    <a:lumOff val="25000"/>
                  </a:schemeClr>
                </a:solidFill>
                <a:latin typeface="Calibri"/>
                <a:ea typeface="Calibri"/>
                <a:cs typeface="Times New Roman"/>
              </a:rPr>
              <a:t>Promote Total School Involvement!</a:t>
            </a:r>
          </a:p>
          <a:p>
            <a:pPr marL="913195" lvl="1" indent="-456597" eaLnBrk="1" hangingPunct="1">
              <a:lnSpc>
                <a:spcPct val="115000"/>
              </a:lnSpc>
              <a:spcBef>
                <a:spcPts val="0"/>
              </a:spcBef>
              <a:spcAft>
                <a:spcPts val="0"/>
              </a:spcAft>
              <a:buFont typeface="Wingdings" pitchFamily="2" charset="2"/>
              <a:buChar char="ü"/>
              <a:defRPr/>
            </a:pPr>
            <a:endParaRPr lang="en-US" sz="2700" dirty="0">
              <a:solidFill>
                <a:schemeClr val="tx1">
                  <a:lumMod val="75000"/>
                  <a:lumOff val="25000"/>
                </a:schemeClr>
              </a:solidFill>
              <a:latin typeface="Calibri"/>
              <a:ea typeface="Calibri"/>
              <a:cs typeface="Times New Roman"/>
            </a:endParaRPr>
          </a:p>
        </p:txBody>
      </p:sp>
      <p:sp>
        <p:nvSpPr>
          <p:cNvPr id="3" name="Title 2"/>
          <p:cNvSpPr>
            <a:spLocks noGrp="1"/>
          </p:cNvSpPr>
          <p:nvPr>
            <p:ph type="title"/>
          </p:nvPr>
        </p:nvSpPr>
        <p:spPr/>
        <p:txBody>
          <a:bodyPr/>
          <a:lstStyle/>
          <a:p>
            <a:pPr defTabSz="1298750" eaLnBrk="1" fontAlgn="auto" hangingPunct="1">
              <a:spcAft>
                <a:spcPts val="0"/>
              </a:spcAft>
              <a:defRPr/>
            </a:pPr>
            <a:r>
              <a:rPr lang="en-US" b="1" dirty="0" smtClean="0">
                <a:solidFill>
                  <a:srgbClr val="E7DEC9"/>
                </a:solidFill>
              </a:rPr>
              <a:t>Alignment purpose</a:t>
            </a:r>
            <a:endParaRPr lang="en-US" dirty="0">
              <a:solidFill>
                <a:srgbClr val="E7DEC9"/>
              </a:solidFill>
            </a:endParaRPr>
          </a:p>
        </p:txBody>
      </p:sp>
      <p:pic>
        <p:nvPicPr>
          <p:cNvPr id="2662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0066" y="8686801"/>
            <a:ext cx="7826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87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barn(inVertical)">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barn(inVertical)">
                                      <p:cBhvr>
                                        <p:cTn id="4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5022" indent="0" algn="ctr">
              <a:buNone/>
            </a:pPr>
            <a:r>
              <a:rPr lang="en-US" dirty="0"/>
              <a:t>As you extract and </a:t>
            </a:r>
            <a:r>
              <a:rPr lang="en-US" dirty="0" smtClean="0"/>
              <a:t>list </a:t>
            </a:r>
            <a:r>
              <a:rPr lang="en-US" dirty="0"/>
              <a:t>the </a:t>
            </a:r>
            <a:r>
              <a:rPr lang="en-US" dirty="0" smtClean="0"/>
              <a:t>vocab and concepts from </a:t>
            </a:r>
            <a:r>
              <a:rPr lang="en-US" dirty="0"/>
              <a:t>the WV Next Generation CSO’s, ask yourself: </a:t>
            </a:r>
            <a:endParaRPr lang="en-US" dirty="0" smtClean="0"/>
          </a:p>
          <a:p>
            <a:endParaRPr lang="en-US" dirty="0"/>
          </a:p>
          <a:p>
            <a:endParaRPr lang="en-US" dirty="0" smtClean="0"/>
          </a:p>
          <a:p>
            <a:r>
              <a:rPr lang="en-US" sz="5120" dirty="0">
                <a:solidFill>
                  <a:schemeClr val="accent1"/>
                </a:solidFill>
              </a:rPr>
              <a:t>What </a:t>
            </a:r>
            <a:r>
              <a:rPr lang="en-US" sz="5120" dirty="0">
                <a:solidFill>
                  <a:schemeClr val="accent6">
                    <a:lumMod val="75000"/>
                  </a:schemeClr>
                </a:solidFill>
              </a:rPr>
              <a:t>Vocabulary and Concepts </a:t>
            </a:r>
            <a:r>
              <a:rPr lang="en-US" sz="5120" dirty="0">
                <a:solidFill>
                  <a:schemeClr val="accent1"/>
                </a:solidFill>
              </a:rPr>
              <a:t>make up the common language of the classroom?</a:t>
            </a:r>
          </a:p>
          <a:p>
            <a:endParaRPr lang="en-US" dirty="0"/>
          </a:p>
        </p:txBody>
      </p:sp>
      <p:sp>
        <p:nvSpPr>
          <p:cNvPr id="3" name="Title 2"/>
          <p:cNvSpPr>
            <a:spLocks noGrp="1"/>
          </p:cNvSpPr>
          <p:nvPr>
            <p:ph type="title"/>
          </p:nvPr>
        </p:nvSpPr>
        <p:spPr/>
        <p:txBody>
          <a:bodyPr/>
          <a:lstStyle/>
          <a:p>
            <a:r>
              <a:rPr lang="en-US" dirty="0" smtClean="0"/>
              <a:t>Vital Vocabulary and Concepts</a:t>
            </a:r>
            <a:br>
              <a:rPr lang="en-US" dirty="0" smtClean="0"/>
            </a:br>
            <a:r>
              <a:rPr lang="en-US" dirty="0" smtClean="0"/>
              <a:t>Guiding Question</a:t>
            </a:r>
            <a:endParaRPr lang="en-US" dirty="0"/>
          </a:p>
        </p:txBody>
      </p:sp>
    </p:spTree>
    <p:extLst>
      <p:ext uri="{BB962C8B-B14F-4D97-AF65-F5344CB8AC3E}">
        <p14:creationId xmlns:p14="http://schemas.microsoft.com/office/powerpoint/2010/main" val="265710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506414"/>
            <a:ext cx="12462933" cy="1498600"/>
          </a:xfrm>
        </p:spPr>
        <p:txBody>
          <a:bodyPr/>
          <a:lstStyle/>
          <a:p>
            <a:pPr algn="l"/>
            <a:r>
              <a:rPr lang="en-US" cap="none" dirty="0" smtClean="0"/>
              <a:t>Completing the CAP Progression Document</a:t>
            </a:r>
            <a:endParaRPr lang="en-US" cap="none" dirty="0"/>
          </a:p>
        </p:txBody>
      </p:sp>
      <p:sp>
        <p:nvSpPr>
          <p:cNvPr id="4" name="TextBox 3"/>
          <p:cNvSpPr txBox="1"/>
          <p:nvPr/>
        </p:nvSpPr>
        <p:spPr>
          <a:xfrm>
            <a:off x="325120" y="4267200"/>
            <a:ext cx="12273280" cy="2057189"/>
          </a:xfrm>
          <a:prstGeom prst="rect">
            <a:avLst/>
          </a:prstGeom>
          <a:noFill/>
        </p:spPr>
        <p:txBody>
          <a:bodyPr wrap="square" lIns="130007" tIns="65004" rIns="130007" bIns="65004" rtlCol="0">
            <a:spAutoFit/>
          </a:bodyPr>
          <a:lstStyle/>
          <a:p>
            <a:r>
              <a:rPr lang="en-US" sz="3982" dirty="0">
                <a:solidFill>
                  <a:prstClr val="black"/>
                </a:solidFill>
              </a:rPr>
              <a:t>Part </a:t>
            </a:r>
            <a:r>
              <a:rPr lang="en-US" sz="3982" dirty="0" smtClean="0">
                <a:solidFill>
                  <a:prstClr val="black"/>
                </a:solidFill>
              </a:rPr>
              <a:t>3: Focus </a:t>
            </a:r>
            <a:r>
              <a:rPr lang="en-US" sz="3982" dirty="0">
                <a:solidFill>
                  <a:prstClr val="black"/>
                </a:solidFill>
              </a:rPr>
              <a:t>on the Third Column</a:t>
            </a:r>
          </a:p>
          <a:p>
            <a:r>
              <a:rPr lang="en-US" sz="3982" dirty="0">
                <a:solidFill>
                  <a:prstClr val="black"/>
                </a:solidFill>
              </a:rPr>
              <a:t>	</a:t>
            </a:r>
          </a:p>
          <a:p>
            <a:r>
              <a:rPr lang="en-US" sz="4551" dirty="0">
                <a:solidFill>
                  <a:prstClr val="black"/>
                </a:solidFill>
              </a:rPr>
              <a:t>Evidence of Mastery</a:t>
            </a:r>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52527" y="2971800"/>
            <a:ext cx="3818466" cy="1015663"/>
          </a:xfrm>
          <a:prstGeom prst="rect">
            <a:avLst/>
          </a:prstGeom>
          <a:noFill/>
        </p:spPr>
        <p:txBody>
          <a:bodyPr wrap="square" rtlCol="0">
            <a:spAutoFit/>
          </a:bodyPr>
          <a:lstStyle/>
          <a:p>
            <a:r>
              <a:rPr lang="en-US" sz="6000" dirty="0" smtClean="0"/>
              <a:t>Step 1</a:t>
            </a:r>
            <a:endParaRPr lang="en-US" sz="6000" dirty="0"/>
          </a:p>
        </p:txBody>
      </p:sp>
    </p:spTree>
    <p:extLst>
      <p:ext uri="{BB962C8B-B14F-4D97-AF65-F5344CB8AC3E}">
        <p14:creationId xmlns:p14="http://schemas.microsoft.com/office/powerpoint/2010/main" val="3796248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2" y="2438402"/>
            <a:ext cx="8475664" cy="7004050"/>
          </a:xfrm>
        </p:spPr>
        <p:txBody>
          <a:bodyPr>
            <a:normAutofit fontScale="92500" lnSpcReduction="10000"/>
          </a:bodyPr>
          <a:lstStyle/>
          <a:p>
            <a:pPr algn="ctr">
              <a:defRPr/>
            </a:pPr>
            <a:r>
              <a:rPr lang="en-US" sz="4000" dirty="0">
                <a:hlinkClick r:id="rId3"/>
              </a:rPr>
              <a:t>Performance Descriptors for Mastery</a:t>
            </a:r>
            <a:r>
              <a:rPr lang="en-US" dirty="0" smtClean="0"/>
              <a:t>: </a:t>
            </a:r>
          </a:p>
          <a:p>
            <a:pPr>
              <a:defRPr/>
            </a:pPr>
            <a:r>
              <a:rPr lang="en-US" dirty="0" smtClean="0"/>
              <a:t>These quick references of what students must be able to </a:t>
            </a:r>
            <a:r>
              <a:rPr lang="en-US" i="1" dirty="0" smtClean="0">
                <a:solidFill>
                  <a:schemeClr val="accent6">
                    <a:lumMod val="75000"/>
                  </a:schemeClr>
                </a:solidFill>
              </a:rPr>
              <a:t>Know, Understand, and Be Able to Do</a:t>
            </a:r>
            <a:r>
              <a:rPr lang="en-US" dirty="0" smtClean="0"/>
              <a:t> were designed to give teachers true direction to facilitate instruction that guides students toward Mastery of the Next Gen CSO’s. </a:t>
            </a:r>
          </a:p>
          <a:p>
            <a:pPr>
              <a:defRPr/>
            </a:pPr>
            <a:r>
              <a:rPr lang="en-US" dirty="0" smtClean="0"/>
              <a:t>Each Grade level specific poster includes:</a:t>
            </a:r>
          </a:p>
          <a:p>
            <a:pPr>
              <a:buFontTx/>
              <a:buChar char="-"/>
              <a:defRPr/>
            </a:pPr>
            <a:r>
              <a:rPr lang="en-US" dirty="0"/>
              <a:t>A</a:t>
            </a:r>
            <a:r>
              <a:rPr lang="en-US" dirty="0" smtClean="0"/>
              <a:t>ll 4 Core subjects and performance descriptions for mastery for the respective CSO categories</a:t>
            </a:r>
          </a:p>
          <a:p>
            <a:pPr>
              <a:buFontTx/>
              <a:buChar char="-"/>
              <a:defRPr/>
            </a:pPr>
            <a:r>
              <a:rPr lang="en-US" dirty="0"/>
              <a:t>A</a:t>
            </a:r>
            <a:r>
              <a:rPr lang="en-US" dirty="0" smtClean="0"/>
              <a:t> list of the 3 Literacy Shifts in ALL Content Areas</a:t>
            </a:r>
          </a:p>
          <a:p>
            <a:pPr>
              <a:buFontTx/>
              <a:buChar char="-"/>
              <a:defRPr/>
            </a:pPr>
            <a:r>
              <a:rPr lang="en-US" dirty="0"/>
              <a:t>H</a:t>
            </a:r>
            <a:r>
              <a:rPr lang="en-US" dirty="0" smtClean="0"/>
              <a:t>elpful hints for developing Text-Dependent Questions</a:t>
            </a:r>
          </a:p>
          <a:p>
            <a:pPr>
              <a:buFontTx/>
              <a:buChar char="-"/>
              <a:defRPr/>
            </a:pPr>
            <a:r>
              <a:rPr lang="en-US" dirty="0" smtClean="0"/>
              <a:t>RESA 6 FAST team contact info. </a:t>
            </a:r>
            <a:endParaRPr lang="en-US" dirty="0"/>
          </a:p>
        </p:txBody>
      </p:sp>
      <p:sp>
        <p:nvSpPr>
          <p:cNvPr id="3" name="Title 2"/>
          <p:cNvSpPr>
            <a:spLocks noGrp="1"/>
          </p:cNvSpPr>
          <p:nvPr>
            <p:ph type="title"/>
          </p:nvPr>
        </p:nvSpPr>
        <p:spPr/>
        <p:txBody>
          <a:bodyPr/>
          <a:lstStyle/>
          <a:p>
            <a:pPr>
              <a:defRPr/>
            </a:pPr>
            <a:r>
              <a:rPr lang="en-US" sz="6000" dirty="0"/>
              <a:t>Tool Kit</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1973" y="3183468"/>
            <a:ext cx="2697041" cy="40993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9401" y="4495799"/>
            <a:ext cx="2693615" cy="40899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02314" y="8844960"/>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26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p:txBody>
          <a:bodyPr/>
          <a:lstStyle/>
          <a:p>
            <a:pPr>
              <a:defRPr/>
            </a:pPr>
            <a:r>
              <a:rPr lang="en-US" sz="6000" dirty="0"/>
              <a:t>Tool Kit</a:t>
            </a:r>
          </a:p>
        </p:txBody>
      </p:sp>
      <p:sp>
        <p:nvSpPr>
          <p:cNvPr id="7" name="Rectangle 6"/>
          <p:cNvSpPr/>
          <p:nvPr/>
        </p:nvSpPr>
        <p:spPr>
          <a:xfrm>
            <a:off x="857272" y="2600963"/>
            <a:ext cx="11360127" cy="769411"/>
          </a:xfrm>
          <a:prstGeom prst="rect">
            <a:avLst/>
          </a:prstGeom>
        </p:spPr>
        <p:txBody>
          <a:bodyPr wrap="square" lIns="91410" tIns="45705" rIns="91410" bIns="45705">
            <a:spAutoFit/>
          </a:bodyPr>
          <a:lstStyle/>
          <a:p>
            <a:pPr marL="65052" defTabSz="1299429" eaLnBrk="0">
              <a:spcBef>
                <a:spcPct val="20000"/>
              </a:spcBef>
              <a:buClr>
                <a:srgbClr val="5369A5"/>
              </a:buClr>
              <a:defRPr/>
            </a:pPr>
            <a:r>
              <a:rPr lang="en-US" sz="4400" b="1" spc="213" dirty="0">
                <a:solidFill>
                  <a:srgbClr val="BF654C"/>
                </a:solidFill>
              </a:rPr>
              <a:t>Professional Experience</a:t>
            </a:r>
          </a:p>
        </p:txBody>
      </p:sp>
      <p:sp>
        <p:nvSpPr>
          <p:cNvPr id="8" name="Rectangle 7"/>
          <p:cNvSpPr/>
          <p:nvPr/>
        </p:nvSpPr>
        <p:spPr>
          <a:xfrm>
            <a:off x="2038772" y="4366124"/>
            <a:ext cx="9123681" cy="3083891"/>
          </a:xfrm>
          <a:prstGeom prst="rect">
            <a:avLst/>
          </a:prstGeom>
        </p:spPr>
        <p:txBody>
          <a:bodyPr wrap="square" lIns="91410" tIns="45705" rIns="91410" bIns="45705">
            <a:spAutoFit/>
          </a:bodyPr>
          <a:lstStyle/>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Draw from your years of personal experience in the </a:t>
            </a:r>
            <a:r>
              <a:rPr lang="en-US" spc="213" dirty="0" smtClean="0">
                <a:solidFill>
                  <a:srgbClr val="BF654C"/>
                </a:solidFill>
              </a:rPr>
              <a:t>classroom</a:t>
            </a:r>
          </a:p>
          <a:p>
            <a:pPr marL="65052" defTabSz="1299429" eaLnBrk="0">
              <a:spcBef>
                <a:spcPct val="20000"/>
              </a:spcBef>
              <a:buClr>
                <a:srgbClr val="5369A5"/>
              </a:buClr>
              <a:defRPr/>
            </a:pPr>
            <a:endParaRPr lang="en-US" spc="213" dirty="0">
              <a:solidFill>
                <a:srgbClr val="BF654C"/>
              </a:solidFill>
            </a:endParaRPr>
          </a:p>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You know what has been effective for student achievement</a:t>
            </a:r>
          </a:p>
        </p:txBody>
      </p:sp>
    </p:spTree>
    <p:extLst>
      <p:ext uri="{BB962C8B-B14F-4D97-AF65-F5344CB8AC3E}">
        <p14:creationId xmlns:p14="http://schemas.microsoft.com/office/powerpoint/2010/main" val="2832706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54817" y="992873"/>
            <a:ext cx="9689300" cy="7683866"/>
          </a:xfrm>
          <a:prstGeom prst="rect">
            <a:avLst/>
          </a:prstGeom>
        </p:spPr>
      </p:pic>
      <p:sp>
        <p:nvSpPr>
          <p:cNvPr id="11" name="Rounded Rectangle 10"/>
          <p:cNvSpPr/>
          <p:nvPr/>
        </p:nvSpPr>
        <p:spPr>
          <a:xfrm>
            <a:off x="231775" y="6600825"/>
            <a:ext cx="5873749" cy="1323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defRPr/>
            </a:pPr>
            <a:endParaRPr lang="en-US" sz="5120">
              <a:solidFill>
                <a:prstClr val="white"/>
              </a:solidFill>
            </a:endParaRPr>
          </a:p>
        </p:txBody>
      </p:sp>
      <p:sp>
        <p:nvSpPr>
          <p:cNvPr id="38919" name="TextBox 1"/>
          <p:cNvSpPr txBox="1">
            <a:spLocks noChangeArrowheads="1"/>
          </p:cNvSpPr>
          <p:nvPr/>
        </p:nvSpPr>
        <p:spPr bwMode="auto">
          <a:xfrm>
            <a:off x="177802" y="344513"/>
            <a:ext cx="2990848" cy="48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r>
              <a:rPr lang="en-US" altLang="en-US" sz="5120" dirty="0">
                <a:solidFill>
                  <a:prstClr val="black"/>
                </a:solidFill>
              </a:rPr>
              <a:t>Example CAP Progression Doc: 3</a:t>
            </a:r>
            <a:r>
              <a:rPr lang="en-US" altLang="en-US" sz="5120" baseline="30000" dirty="0">
                <a:solidFill>
                  <a:prstClr val="black"/>
                </a:solidFill>
              </a:rPr>
              <a:t>rd</a:t>
            </a:r>
            <a:r>
              <a:rPr lang="en-US" altLang="en-US" sz="5120" dirty="0">
                <a:solidFill>
                  <a:prstClr val="black"/>
                </a:solidFill>
              </a:rPr>
              <a:t> Grade Civics</a:t>
            </a:r>
          </a:p>
        </p:txBody>
      </p:sp>
      <p:sp>
        <p:nvSpPr>
          <p:cNvPr id="38928" name="TextBox 6"/>
          <p:cNvSpPr txBox="1">
            <a:spLocks noChangeArrowheads="1"/>
          </p:cNvSpPr>
          <p:nvPr/>
        </p:nvSpPr>
        <p:spPr bwMode="auto">
          <a:xfrm>
            <a:off x="231776" y="6611939"/>
            <a:ext cx="5981700" cy="162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r>
              <a:rPr lang="en-US" altLang="en-US" sz="1991" dirty="0">
                <a:solidFill>
                  <a:prstClr val="black"/>
                </a:solidFill>
              </a:rPr>
              <a:t>3. Teachers extract language from the Performance Descriptors for Mastery and from their own expertise/experience for evidence of justifying mastery level work.  </a:t>
            </a:r>
          </a:p>
          <a:p>
            <a:endParaRPr lang="en-US" altLang="en-US" sz="1991" dirty="0">
              <a:solidFill>
                <a:prstClr val="black"/>
              </a:solidFill>
            </a:endParaRPr>
          </a:p>
        </p:txBody>
      </p:sp>
      <p:sp>
        <p:nvSpPr>
          <p:cNvPr id="8" name="Right Arrow 7"/>
          <p:cNvSpPr/>
          <p:nvPr/>
        </p:nvSpPr>
        <p:spPr>
          <a:xfrm>
            <a:off x="6156523" y="7148513"/>
            <a:ext cx="2759076" cy="22859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352" tIns="45673" rIns="91352" bIns="45673" anchor="ctr"/>
          <a:lstStyle/>
          <a:p>
            <a:pPr>
              <a:defRPr/>
            </a:pPr>
            <a:endParaRPr lang="en-US" sz="5120">
              <a:solidFill>
                <a:prstClr val="white"/>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512213" y="5527040"/>
            <a:ext cx="1842347" cy="2709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Tree>
    <p:extLst>
      <p:ext uri="{BB962C8B-B14F-4D97-AF65-F5344CB8AC3E}">
        <p14:creationId xmlns:p14="http://schemas.microsoft.com/office/powerpoint/2010/main" val="286057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5027" indent="0" algn="ctr">
              <a:buNone/>
            </a:pPr>
            <a:r>
              <a:rPr lang="en-US" dirty="0" smtClean="0"/>
              <a:t>After the Skills, Vocabulary, and Concepts have been prioritized, ask yourself:</a:t>
            </a:r>
          </a:p>
          <a:p>
            <a:endParaRPr lang="en-US" dirty="0" smtClean="0"/>
          </a:p>
          <a:p>
            <a:endParaRPr lang="en-US" dirty="0"/>
          </a:p>
          <a:p>
            <a:r>
              <a:rPr lang="en-US" sz="5120" dirty="0">
                <a:solidFill>
                  <a:schemeClr val="accent1"/>
                </a:solidFill>
              </a:rPr>
              <a:t>What </a:t>
            </a:r>
            <a:r>
              <a:rPr lang="en-US" sz="5120" dirty="0">
                <a:solidFill>
                  <a:schemeClr val="accent6">
                    <a:lumMod val="75000"/>
                  </a:schemeClr>
                </a:solidFill>
              </a:rPr>
              <a:t>evidence</a:t>
            </a:r>
            <a:r>
              <a:rPr lang="en-US" sz="5120" dirty="0">
                <a:solidFill>
                  <a:schemeClr val="accent1"/>
                </a:solidFill>
              </a:rPr>
              <a:t> will you accept to demonstrate mastery?</a:t>
            </a:r>
          </a:p>
        </p:txBody>
      </p:sp>
      <p:sp>
        <p:nvSpPr>
          <p:cNvPr id="3" name="Title 2"/>
          <p:cNvSpPr>
            <a:spLocks noGrp="1"/>
          </p:cNvSpPr>
          <p:nvPr>
            <p:ph type="title"/>
          </p:nvPr>
        </p:nvSpPr>
        <p:spPr/>
        <p:txBody>
          <a:bodyPr/>
          <a:lstStyle/>
          <a:p>
            <a:r>
              <a:rPr lang="en-US" dirty="0" smtClean="0"/>
              <a:t>Evidence of Mastery</a:t>
            </a:r>
            <a:br>
              <a:rPr lang="en-US" dirty="0" smtClean="0"/>
            </a:br>
            <a:r>
              <a:rPr lang="en-US" dirty="0" smtClean="0"/>
              <a:t>Guiding Question</a:t>
            </a:r>
            <a:endParaRPr lang="en-US" dirty="0"/>
          </a:p>
        </p:txBody>
      </p:sp>
    </p:spTree>
    <p:extLst>
      <p:ext uri="{BB962C8B-B14F-4D97-AF65-F5344CB8AC3E}">
        <p14:creationId xmlns:p14="http://schemas.microsoft.com/office/powerpoint/2010/main" val="425104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506414"/>
            <a:ext cx="12462933" cy="1498600"/>
          </a:xfrm>
        </p:spPr>
        <p:txBody>
          <a:bodyPr/>
          <a:lstStyle/>
          <a:p>
            <a:pPr algn="l"/>
            <a:r>
              <a:rPr lang="en-US" cap="none" dirty="0" smtClean="0"/>
              <a:t>Completing the CAP Progression Document</a:t>
            </a:r>
            <a:endParaRPr lang="en-US" cap="none" dirty="0"/>
          </a:p>
        </p:txBody>
      </p:sp>
      <p:sp>
        <p:nvSpPr>
          <p:cNvPr id="4" name="TextBox 3"/>
          <p:cNvSpPr txBox="1"/>
          <p:nvPr/>
        </p:nvSpPr>
        <p:spPr>
          <a:xfrm>
            <a:off x="325120" y="4114800"/>
            <a:ext cx="12273280" cy="3195258"/>
          </a:xfrm>
          <a:prstGeom prst="rect">
            <a:avLst/>
          </a:prstGeom>
          <a:noFill/>
        </p:spPr>
        <p:txBody>
          <a:bodyPr wrap="square" lIns="130007" tIns="65004" rIns="130007" bIns="65004" rtlCol="0">
            <a:spAutoFit/>
          </a:bodyPr>
          <a:lstStyle/>
          <a:p>
            <a:pPr defTabSz="1299126" fontAlgn="auto" hangingPunct="1">
              <a:spcBef>
                <a:spcPts val="0"/>
              </a:spcBef>
              <a:spcAft>
                <a:spcPts val="0"/>
              </a:spcAft>
            </a:pPr>
            <a:r>
              <a:rPr lang="en-US" sz="3982" dirty="0">
                <a:solidFill>
                  <a:prstClr val="black"/>
                </a:solidFill>
                <a:latin typeface="Franklin Gothic Medium"/>
                <a:ea typeface="+mn-ea"/>
                <a:cs typeface="+mn-cs"/>
              </a:rPr>
              <a:t>Part 4: </a:t>
            </a:r>
          </a:p>
          <a:p>
            <a:pPr defTabSz="1299126" fontAlgn="auto" hangingPunct="1">
              <a:spcBef>
                <a:spcPts val="0"/>
              </a:spcBef>
              <a:spcAft>
                <a:spcPts val="0"/>
              </a:spcAft>
            </a:pPr>
            <a:r>
              <a:rPr lang="en-US" sz="3982" dirty="0">
                <a:solidFill>
                  <a:prstClr val="black"/>
                </a:solidFill>
                <a:latin typeface="Franklin Gothic Medium"/>
                <a:ea typeface="+mn-ea"/>
                <a:cs typeface="+mn-cs"/>
              </a:rPr>
              <a:t>Focus on the Fourth Column</a:t>
            </a:r>
          </a:p>
          <a:p>
            <a:pPr defTabSz="1299126" fontAlgn="auto" hangingPunct="1">
              <a:spcBef>
                <a:spcPts val="0"/>
              </a:spcBef>
              <a:spcAft>
                <a:spcPts val="0"/>
              </a:spcAft>
            </a:pPr>
            <a:endParaRPr lang="en-US" sz="3982" dirty="0">
              <a:solidFill>
                <a:prstClr val="black"/>
              </a:solidFill>
              <a:latin typeface="Franklin Gothic Medium"/>
              <a:ea typeface="+mn-ea"/>
              <a:cs typeface="+mn-cs"/>
            </a:endParaRPr>
          </a:p>
          <a:p>
            <a:pPr defTabSz="1299126" fontAlgn="auto" hangingPunct="1">
              <a:spcBef>
                <a:spcPts val="0"/>
              </a:spcBef>
              <a:spcAft>
                <a:spcPts val="0"/>
              </a:spcAft>
            </a:pPr>
            <a:r>
              <a:rPr lang="en-US" sz="3982" dirty="0">
                <a:solidFill>
                  <a:prstClr val="black"/>
                </a:solidFill>
                <a:latin typeface="Franklin Gothic Medium"/>
                <a:ea typeface="+mn-ea"/>
                <a:cs typeface="+mn-cs"/>
              </a:rPr>
              <a:t>The Link: What should students know</a:t>
            </a:r>
          </a:p>
          <a:p>
            <a:pPr defTabSz="1299126" fontAlgn="auto" hangingPunct="1">
              <a:spcBef>
                <a:spcPts val="0"/>
              </a:spcBef>
              <a:spcAft>
                <a:spcPts val="0"/>
              </a:spcAft>
            </a:pPr>
            <a:r>
              <a:rPr lang="en-US" sz="3982" dirty="0">
                <a:solidFill>
                  <a:prstClr val="black"/>
                </a:solidFill>
                <a:latin typeface="Franklin Gothic Medium"/>
                <a:ea typeface="+mn-ea"/>
                <a:cs typeface="+mn-cs"/>
              </a:rPr>
              <a:t>when they enter and exit your grade level?</a:t>
            </a:r>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47353" y="2819400"/>
            <a:ext cx="3818466" cy="1015663"/>
          </a:xfrm>
          <a:prstGeom prst="rect">
            <a:avLst/>
          </a:prstGeom>
          <a:noFill/>
        </p:spPr>
        <p:txBody>
          <a:bodyPr wrap="square" rtlCol="0">
            <a:spAutoFit/>
          </a:bodyPr>
          <a:lstStyle/>
          <a:p>
            <a:r>
              <a:rPr lang="en-US" sz="6000" dirty="0" smtClean="0"/>
              <a:t>Step 1</a:t>
            </a:r>
            <a:endParaRPr lang="en-US" sz="6000" dirty="0"/>
          </a:p>
        </p:txBody>
      </p:sp>
    </p:spTree>
    <p:extLst>
      <p:ext uri="{BB962C8B-B14F-4D97-AF65-F5344CB8AC3E}">
        <p14:creationId xmlns:p14="http://schemas.microsoft.com/office/powerpoint/2010/main" val="3813045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35" y="140637"/>
            <a:ext cx="12141740" cy="2259776"/>
          </a:xfrm>
        </p:spPr>
        <p:txBody>
          <a:bodyPr/>
          <a:lstStyle/>
          <a:p>
            <a:r>
              <a:rPr lang="en-US" sz="5400" dirty="0" smtClean="0"/>
              <a:t>Tool Kit</a:t>
            </a:r>
            <a:r>
              <a:rPr lang="en-US" sz="4000" dirty="0" smtClean="0"/>
              <a:t/>
            </a:r>
            <a:br>
              <a:rPr lang="en-US" sz="4000" dirty="0" smtClean="0"/>
            </a:br>
            <a:endParaRPr lang="en-US" sz="3200" dirty="0"/>
          </a:p>
        </p:txBody>
      </p:sp>
      <p:sp>
        <p:nvSpPr>
          <p:cNvPr id="7" name="Content Placeholder 6"/>
          <p:cNvSpPr>
            <a:spLocks noGrp="1"/>
          </p:cNvSpPr>
          <p:nvPr>
            <p:ph idx="1"/>
          </p:nvPr>
        </p:nvSpPr>
        <p:spPr>
          <a:xfrm>
            <a:off x="640329" y="2437944"/>
            <a:ext cx="5714716" cy="6609180"/>
          </a:xfrm>
        </p:spPr>
        <p:txBody>
          <a:bodyPr>
            <a:normAutofit fontScale="92500"/>
          </a:bodyPr>
          <a:lstStyle/>
          <a:p>
            <a:pPr marL="65067" indent="0" algn="ctr">
              <a:buNone/>
            </a:pPr>
            <a:r>
              <a:rPr lang="en-US" sz="3500" dirty="0">
                <a:solidFill>
                  <a:schemeClr val="accent1"/>
                </a:solidFill>
              </a:rPr>
              <a:t>Next Generation CSO Crosswalk to 21st Century CSOs </a:t>
            </a:r>
            <a:endParaRPr lang="en-US" sz="3500" dirty="0" smtClean="0">
              <a:solidFill>
                <a:schemeClr val="accent1"/>
              </a:solidFill>
            </a:endParaRPr>
          </a:p>
          <a:p>
            <a:pPr marL="65067" indent="0">
              <a:buNone/>
            </a:pPr>
            <a:endParaRPr lang="en-US" dirty="0" smtClean="0"/>
          </a:p>
          <a:p>
            <a:r>
              <a:rPr lang="en-US" dirty="0" smtClean="0"/>
              <a:t>Created to support transition from the old standards to the WV Next Gen CSO’s.</a:t>
            </a:r>
            <a:r>
              <a:rPr lang="en-US" dirty="0"/>
              <a:t>  </a:t>
            </a:r>
            <a:endParaRPr lang="en-US" dirty="0" smtClean="0"/>
          </a:p>
          <a:p>
            <a:pPr marL="65067" indent="0">
              <a:buNone/>
            </a:pPr>
            <a:endParaRPr lang="en-US" dirty="0" smtClean="0"/>
          </a:p>
          <a:p>
            <a:pPr marL="65067" indent="0">
              <a:buNone/>
            </a:pPr>
            <a:endParaRPr lang="en-US" dirty="0" smtClean="0"/>
          </a:p>
          <a:p>
            <a:r>
              <a:rPr lang="en-US" dirty="0"/>
              <a:t>P</a:t>
            </a:r>
            <a:r>
              <a:rPr lang="en-US" dirty="0" smtClean="0"/>
              <a:t>rovide accurate </a:t>
            </a:r>
            <a:r>
              <a:rPr lang="en-US" dirty="0"/>
              <a:t>information relevant to additions, deletions and shifts in curriculum content</a:t>
            </a:r>
            <a:r>
              <a:rPr lang="en-US" dirty="0" smtClean="0"/>
              <a:t>.</a:t>
            </a:r>
          </a:p>
          <a:p>
            <a:pPr marL="65067" indent="0">
              <a:buNone/>
            </a:pPr>
            <a:r>
              <a:rPr lang="en-US" dirty="0" smtClean="0"/>
              <a:t> </a:t>
            </a:r>
            <a:endParaRPr lang="en-US" dirty="0"/>
          </a:p>
        </p:txBody>
      </p:sp>
      <p:pic>
        <p:nvPicPr>
          <p:cNvPr id="3" name="Picture 2"/>
          <p:cNvPicPr>
            <a:picLocks noChangeAspect="1"/>
          </p:cNvPicPr>
          <p:nvPr/>
        </p:nvPicPr>
        <p:blipFill>
          <a:blip r:embed="rId2"/>
          <a:stretch>
            <a:fillRect/>
          </a:stretch>
        </p:blipFill>
        <p:spPr>
          <a:xfrm>
            <a:off x="6946093" y="2733262"/>
            <a:ext cx="5655886" cy="5570964"/>
          </a:xfrm>
          <a:prstGeom prst="rect">
            <a:avLst/>
          </a:prstGeom>
          <a:ln>
            <a:noFill/>
          </a:ln>
          <a:effectLst>
            <a:outerShdw blurRad="292100" dist="139700" dir="2700000" algn="tl" rotWithShape="0">
              <a:srgbClr val="333333">
                <a:alpha val="65000"/>
              </a:srgbClr>
            </a:outerShdw>
          </a:effectLst>
        </p:spPr>
      </p:pic>
      <p:sp>
        <p:nvSpPr>
          <p:cNvPr id="5" name="Donut 4"/>
          <p:cNvSpPr/>
          <p:nvPr/>
        </p:nvSpPr>
        <p:spPr>
          <a:xfrm>
            <a:off x="10295467" y="5728220"/>
            <a:ext cx="1842347" cy="975360"/>
          </a:xfrm>
          <a:prstGeom prst="donut">
            <a:avLst>
              <a:gd name="adj" fmla="val 4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tx1"/>
              </a:solidFill>
            </a:endParaRPr>
          </a:p>
        </p:txBody>
      </p:sp>
      <p:sp>
        <p:nvSpPr>
          <p:cNvPr id="8" name="Right Arrow 7"/>
          <p:cNvSpPr/>
          <p:nvPr/>
        </p:nvSpPr>
        <p:spPr>
          <a:xfrm>
            <a:off x="5789330" y="5294954"/>
            <a:ext cx="1191822" cy="447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66" y="7882703"/>
            <a:ext cx="534140" cy="462420"/>
          </a:xfrm>
          <a:prstGeom prst="rect">
            <a:avLst/>
          </a:prstGeom>
        </p:spPr>
      </p:pic>
    </p:spTree>
    <p:extLst>
      <p:ext uri="{BB962C8B-B14F-4D97-AF65-F5344CB8AC3E}">
        <p14:creationId xmlns:p14="http://schemas.microsoft.com/office/powerpoint/2010/main" val="108996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p:txBody>
          <a:bodyPr/>
          <a:lstStyle/>
          <a:p>
            <a:pPr>
              <a:defRPr/>
            </a:pPr>
            <a:r>
              <a:rPr lang="en-US" sz="6000" dirty="0"/>
              <a:t>Tool Kit</a:t>
            </a:r>
          </a:p>
        </p:txBody>
      </p:sp>
      <p:sp>
        <p:nvSpPr>
          <p:cNvPr id="7" name="Rectangle 6"/>
          <p:cNvSpPr/>
          <p:nvPr/>
        </p:nvSpPr>
        <p:spPr>
          <a:xfrm>
            <a:off x="857272" y="2600963"/>
            <a:ext cx="11360127" cy="769411"/>
          </a:xfrm>
          <a:prstGeom prst="rect">
            <a:avLst/>
          </a:prstGeom>
        </p:spPr>
        <p:txBody>
          <a:bodyPr wrap="square" lIns="91410" tIns="45705" rIns="91410" bIns="45705">
            <a:spAutoFit/>
          </a:bodyPr>
          <a:lstStyle/>
          <a:p>
            <a:pPr marL="65052" defTabSz="1299429" eaLnBrk="0">
              <a:spcBef>
                <a:spcPct val="20000"/>
              </a:spcBef>
              <a:buClr>
                <a:srgbClr val="5369A5"/>
              </a:buClr>
              <a:defRPr/>
            </a:pPr>
            <a:r>
              <a:rPr lang="en-US" sz="4400" b="1" spc="213" dirty="0">
                <a:solidFill>
                  <a:srgbClr val="BF654C"/>
                </a:solidFill>
              </a:rPr>
              <a:t>Professional Experience</a:t>
            </a:r>
          </a:p>
        </p:txBody>
      </p:sp>
      <p:sp>
        <p:nvSpPr>
          <p:cNvPr id="8" name="Rectangle 7"/>
          <p:cNvSpPr/>
          <p:nvPr/>
        </p:nvSpPr>
        <p:spPr>
          <a:xfrm>
            <a:off x="2038772" y="4366124"/>
            <a:ext cx="9123681" cy="3083891"/>
          </a:xfrm>
          <a:prstGeom prst="rect">
            <a:avLst/>
          </a:prstGeom>
        </p:spPr>
        <p:txBody>
          <a:bodyPr wrap="square" lIns="91410" tIns="45705" rIns="91410" bIns="45705">
            <a:spAutoFit/>
          </a:bodyPr>
          <a:lstStyle/>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Draw from your years of personal experience in the </a:t>
            </a:r>
            <a:r>
              <a:rPr lang="en-US" spc="213" dirty="0" smtClean="0">
                <a:solidFill>
                  <a:srgbClr val="BF654C"/>
                </a:solidFill>
              </a:rPr>
              <a:t>classroom</a:t>
            </a:r>
          </a:p>
          <a:p>
            <a:pPr marL="65052" defTabSz="1299429" eaLnBrk="0">
              <a:spcBef>
                <a:spcPct val="20000"/>
              </a:spcBef>
              <a:buClr>
                <a:srgbClr val="5369A5"/>
              </a:buClr>
              <a:defRPr/>
            </a:pPr>
            <a:endParaRPr lang="en-US" spc="213" dirty="0">
              <a:solidFill>
                <a:srgbClr val="BF654C"/>
              </a:solidFill>
            </a:endParaRPr>
          </a:p>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You know what has been effective for student achievement</a:t>
            </a:r>
          </a:p>
        </p:txBody>
      </p:sp>
    </p:spTree>
    <p:extLst>
      <p:ext uri="{BB962C8B-B14F-4D97-AF65-F5344CB8AC3E}">
        <p14:creationId xmlns:p14="http://schemas.microsoft.com/office/powerpoint/2010/main" val="1667104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54817" y="992873"/>
            <a:ext cx="9689300" cy="7683866"/>
          </a:xfrm>
          <a:prstGeom prst="rect">
            <a:avLst/>
          </a:prstGeom>
        </p:spPr>
      </p:pic>
      <p:sp>
        <p:nvSpPr>
          <p:cNvPr id="13" name="Rounded Rectangle 12"/>
          <p:cNvSpPr/>
          <p:nvPr/>
        </p:nvSpPr>
        <p:spPr>
          <a:xfrm>
            <a:off x="231777" y="8213725"/>
            <a:ext cx="4975228" cy="10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defRPr/>
            </a:pPr>
            <a:endParaRPr lang="en-US" sz="5120">
              <a:solidFill>
                <a:prstClr val="white"/>
              </a:solidFill>
            </a:endParaRPr>
          </a:p>
        </p:txBody>
      </p:sp>
      <p:sp>
        <p:nvSpPr>
          <p:cNvPr id="38919" name="TextBox 1"/>
          <p:cNvSpPr txBox="1">
            <a:spLocks noChangeArrowheads="1"/>
          </p:cNvSpPr>
          <p:nvPr/>
        </p:nvSpPr>
        <p:spPr bwMode="auto">
          <a:xfrm>
            <a:off x="253140" y="321805"/>
            <a:ext cx="2965025" cy="48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r>
              <a:rPr lang="en-US" altLang="en-US" sz="5120" dirty="0">
                <a:solidFill>
                  <a:prstClr val="black"/>
                </a:solidFill>
              </a:rPr>
              <a:t>Example CAP Progression Doc: 3</a:t>
            </a:r>
            <a:r>
              <a:rPr lang="en-US" altLang="en-US" sz="5120" baseline="30000" dirty="0">
                <a:solidFill>
                  <a:prstClr val="black"/>
                </a:solidFill>
              </a:rPr>
              <a:t>rd</a:t>
            </a:r>
            <a:r>
              <a:rPr lang="en-US" altLang="en-US" sz="5120" dirty="0">
                <a:solidFill>
                  <a:prstClr val="black"/>
                </a:solidFill>
              </a:rPr>
              <a:t> Grade Civics</a:t>
            </a:r>
          </a:p>
        </p:txBody>
      </p:sp>
      <p:sp>
        <p:nvSpPr>
          <p:cNvPr id="38930" name="TextBox 11"/>
          <p:cNvSpPr txBox="1">
            <a:spLocks noChangeArrowheads="1"/>
          </p:cNvSpPr>
          <p:nvPr/>
        </p:nvSpPr>
        <p:spPr bwMode="auto">
          <a:xfrm>
            <a:off x="177827" y="8213725"/>
            <a:ext cx="5029201" cy="131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r>
              <a:rPr lang="en-US" altLang="en-US" sz="1991" dirty="0">
                <a:solidFill>
                  <a:prstClr val="black"/>
                </a:solidFill>
              </a:rPr>
              <a:t>4. Finally, the link between grade levels is established, reviewed, and, if necessary, revised. </a:t>
            </a:r>
          </a:p>
          <a:p>
            <a:r>
              <a:rPr lang="en-US" altLang="en-US" sz="1991" dirty="0">
                <a:solidFill>
                  <a:prstClr val="black"/>
                </a:solidFill>
              </a:rPr>
              <a:t> </a:t>
            </a:r>
          </a:p>
        </p:txBody>
      </p:sp>
      <p:sp>
        <p:nvSpPr>
          <p:cNvPr id="14" name="Right Arrow 13"/>
          <p:cNvSpPr/>
          <p:nvPr/>
        </p:nvSpPr>
        <p:spPr>
          <a:xfrm rot="20317117">
            <a:off x="5052776" y="7671831"/>
            <a:ext cx="5659170" cy="222298"/>
          </a:xfrm>
          <a:prstGeom prst="rightArrow">
            <a:avLst/>
          </a:prstGeom>
        </p:spPr>
        <p:style>
          <a:lnRef idx="0">
            <a:schemeClr val="accent2"/>
          </a:lnRef>
          <a:fillRef idx="3">
            <a:schemeClr val="accent2"/>
          </a:fillRef>
          <a:effectRef idx="3">
            <a:schemeClr val="accent2"/>
          </a:effectRef>
          <a:fontRef idx="minor">
            <a:schemeClr val="lt1"/>
          </a:fontRef>
        </p:style>
        <p:txBody>
          <a:bodyPr lIns="91352" tIns="45673" rIns="91352" bIns="45673" anchor="ctr"/>
          <a:lstStyle/>
          <a:p>
            <a:pPr>
              <a:defRPr/>
            </a:pPr>
            <a:endParaRPr lang="en-US" sz="5120">
              <a:solidFill>
                <a:prstClr val="white"/>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2712" y="8815389"/>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26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Straight Connector 31"/>
          <p:cNvCxnSpPr>
            <a:cxnSpLocks noChangeShapeType="1"/>
          </p:cNvCxnSpPr>
          <p:nvPr/>
        </p:nvCxnSpPr>
        <p:spPr bwMode="auto">
          <a:xfrm>
            <a:off x="10512425" y="938221"/>
            <a:ext cx="0" cy="8332787"/>
          </a:xfrm>
          <a:prstGeom prst="line">
            <a:avLst/>
          </a:prstGeom>
          <a:noFill/>
          <a:ln w="50800" algn="ctr">
            <a:solidFill>
              <a:srgbClr val="00B050"/>
            </a:solidFill>
            <a:miter lim="0"/>
            <a:headEnd/>
            <a:tailEnd/>
          </a:ln>
          <a:extLst>
            <a:ext uri="{909E8E84-426E-40DD-AFC4-6F175D3DCCD1}">
              <a14:hiddenFill xmlns:a14="http://schemas.microsoft.com/office/drawing/2010/main">
                <a:noFill/>
              </a14:hiddenFill>
            </a:ext>
          </a:extLst>
        </p:spPr>
      </p:cxnSp>
      <p:sp>
        <p:nvSpPr>
          <p:cNvPr id="16386" name="Right Arrow 16"/>
          <p:cNvSpPr>
            <a:spLocks noChangeArrowheads="1"/>
          </p:cNvSpPr>
          <p:nvPr/>
        </p:nvSpPr>
        <p:spPr bwMode="auto">
          <a:xfrm rot="19063087">
            <a:off x="-882649" y="2909888"/>
            <a:ext cx="10941050" cy="1866900"/>
          </a:xfrm>
          <a:prstGeom prst="rightArrow">
            <a:avLst>
              <a:gd name="adj1" fmla="val 50000"/>
              <a:gd name="adj2" fmla="val 50009"/>
            </a:avLst>
          </a:prstGeom>
          <a:solidFill>
            <a:schemeClr val="accent1">
              <a:lumMod val="60000"/>
              <a:lumOff val="40000"/>
            </a:schemeClr>
          </a:solidFill>
          <a:ln>
            <a:noFill/>
          </a:ln>
        </p:spPr>
        <p:txBody>
          <a:bodyPr lIns="91405" tIns="45702" rIns="91405" bIns="45702"/>
          <a:lstStyle/>
          <a:p>
            <a:pPr>
              <a:defRPr/>
            </a:pPr>
            <a:endParaRPr lang="en-US" altLang="en-US"/>
          </a:p>
        </p:txBody>
      </p:sp>
      <p:sp>
        <p:nvSpPr>
          <p:cNvPr id="27652" name="TextBox 1"/>
          <p:cNvSpPr txBox="1">
            <a:spLocks noChangeArrowheads="1"/>
          </p:cNvSpPr>
          <p:nvPr/>
        </p:nvSpPr>
        <p:spPr bwMode="auto">
          <a:xfrm>
            <a:off x="8964621" y="1001712"/>
            <a:ext cx="790575" cy="646113"/>
          </a:xfrm>
          <a:prstGeom prst="rect">
            <a:avLst/>
          </a:prstGeom>
          <a:solidFill>
            <a:srgbClr val="FFFF00"/>
          </a:solidFill>
          <a:ln w="9525">
            <a:solidFill>
              <a:schemeClr val="tx1"/>
            </a:solidFill>
            <a:miter lim="800000"/>
            <a:headEnd/>
            <a:tailEnd/>
          </a:ln>
        </p:spPr>
        <p:txBody>
          <a:bodyPr wrap="none" lIns="91405" tIns="45702" rIns="91405" bIns="45702">
            <a:spAutoFit/>
          </a:bodyPr>
          <a:lstStyle/>
          <a:p>
            <a:r>
              <a:rPr lang="en-US" altLang="en-US"/>
              <a:t>11 </a:t>
            </a:r>
          </a:p>
        </p:txBody>
      </p:sp>
      <p:sp>
        <p:nvSpPr>
          <p:cNvPr id="27653" name="TextBox 3"/>
          <p:cNvSpPr txBox="1">
            <a:spLocks noChangeArrowheads="1"/>
          </p:cNvSpPr>
          <p:nvPr/>
        </p:nvSpPr>
        <p:spPr bwMode="auto">
          <a:xfrm>
            <a:off x="8148638" y="1647825"/>
            <a:ext cx="827088" cy="646113"/>
          </a:xfrm>
          <a:prstGeom prst="rect">
            <a:avLst/>
          </a:prstGeom>
          <a:solidFill>
            <a:srgbClr val="FFFF00"/>
          </a:solidFill>
          <a:ln w="9525">
            <a:solidFill>
              <a:schemeClr val="tx1"/>
            </a:solidFill>
            <a:miter lim="800000"/>
            <a:headEnd/>
            <a:tailEnd/>
          </a:ln>
        </p:spPr>
        <p:txBody>
          <a:bodyPr wrap="none" lIns="91405" tIns="45702" rIns="91405" bIns="45702">
            <a:spAutoFit/>
          </a:bodyPr>
          <a:lstStyle/>
          <a:p>
            <a:r>
              <a:rPr lang="en-US" altLang="en-US"/>
              <a:t>10 </a:t>
            </a:r>
          </a:p>
        </p:txBody>
      </p:sp>
      <p:sp>
        <p:nvSpPr>
          <p:cNvPr id="27654" name="TextBox 4"/>
          <p:cNvSpPr txBox="1">
            <a:spLocks noChangeArrowheads="1"/>
          </p:cNvSpPr>
          <p:nvPr/>
        </p:nvSpPr>
        <p:spPr bwMode="auto">
          <a:xfrm>
            <a:off x="7580313" y="2292350"/>
            <a:ext cx="696912" cy="646113"/>
          </a:xfrm>
          <a:prstGeom prst="rect">
            <a:avLst/>
          </a:prstGeom>
          <a:solidFill>
            <a:srgbClr val="FFFF00"/>
          </a:solidFill>
          <a:ln w="9525">
            <a:solidFill>
              <a:schemeClr val="tx1"/>
            </a:solidFill>
            <a:miter lim="800000"/>
            <a:headEnd/>
            <a:tailEnd/>
          </a:ln>
        </p:spPr>
        <p:txBody>
          <a:bodyPr wrap="none" lIns="91405" tIns="45702" rIns="91405" bIns="45702">
            <a:spAutoFit/>
          </a:bodyPr>
          <a:lstStyle/>
          <a:p>
            <a:r>
              <a:rPr lang="en-US" altLang="en-US"/>
              <a:t>9  </a:t>
            </a:r>
          </a:p>
        </p:txBody>
      </p:sp>
      <p:sp>
        <p:nvSpPr>
          <p:cNvPr id="15367" name="TextBox 5"/>
          <p:cNvSpPr txBox="1">
            <a:spLocks noChangeArrowheads="1"/>
          </p:cNvSpPr>
          <p:nvPr/>
        </p:nvSpPr>
        <p:spPr bwMode="auto">
          <a:xfrm>
            <a:off x="1192213" y="8007350"/>
            <a:ext cx="749301" cy="647700"/>
          </a:xfrm>
          <a:prstGeom prst="rect">
            <a:avLst/>
          </a:prstGeom>
          <a:solidFill>
            <a:schemeClr val="accent3"/>
          </a:solidFill>
          <a:ln w="9525">
            <a:solidFill>
              <a:schemeClr val="tx1"/>
            </a:solidFill>
            <a:miter lim="800000"/>
            <a:headEnd/>
            <a:tailEnd/>
          </a:ln>
        </p:spPr>
        <p:txBody>
          <a:bodyPr wrap="none" lIns="91405" tIns="45702" rIns="91405" bIns="45702">
            <a:spAutoFit/>
          </a:bodyPr>
          <a:lstStyle/>
          <a:p>
            <a:pPr>
              <a:defRPr/>
            </a:pPr>
            <a:r>
              <a:rPr lang="en-US" altLang="en-US" dirty="0"/>
              <a:t>K  </a:t>
            </a:r>
          </a:p>
        </p:txBody>
      </p:sp>
      <p:sp>
        <p:nvSpPr>
          <p:cNvPr id="27656" name="TextBox 6"/>
          <p:cNvSpPr txBox="1">
            <a:spLocks noChangeArrowheads="1"/>
          </p:cNvSpPr>
          <p:nvPr/>
        </p:nvSpPr>
        <p:spPr bwMode="auto">
          <a:xfrm>
            <a:off x="1941513" y="7397750"/>
            <a:ext cx="698500" cy="646113"/>
          </a:xfrm>
          <a:prstGeom prst="rect">
            <a:avLst/>
          </a:prstGeom>
          <a:solidFill>
            <a:srgbClr val="FF4747"/>
          </a:solidFill>
          <a:ln w="9525">
            <a:solidFill>
              <a:schemeClr val="tx1"/>
            </a:solidFill>
            <a:miter lim="800000"/>
            <a:headEnd/>
            <a:tailEnd/>
          </a:ln>
        </p:spPr>
        <p:txBody>
          <a:bodyPr wrap="none" lIns="91405" tIns="45702" rIns="91405" bIns="45702">
            <a:spAutoFit/>
          </a:bodyPr>
          <a:lstStyle/>
          <a:p>
            <a:r>
              <a:rPr lang="en-US" altLang="en-US"/>
              <a:t>1  </a:t>
            </a:r>
          </a:p>
        </p:txBody>
      </p:sp>
      <p:sp>
        <p:nvSpPr>
          <p:cNvPr id="27657" name="TextBox 7"/>
          <p:cNvSpPr txBox="1">
            <a:spLocks noChangeArrowheads="1"/>
          </p:cNvSpPr>
          <p:nvPr/>
        </p:nvSpPr>
        <p:spPr bwMode="auto">
          <a:xfrm>
            <a:off x="2613034" y="6769102"/>
            <a:ext cx="696913" cy="646113"/>
          </a:xfrm>
          <a:prstGeom prst="rect">
            <a:avLst/>
          </a:prstGeom>
          <a:solidFill>
            <a:srgbClr val="FF4747"/>
          </a:solidFill>
          <a:ln w="9525">
            <a:solidFill>
              <a:schemeClr val="tx1"/>
            </a:solidFill>
            <a:miter lim="800000"/>
            <a:headEnd/>
            <a:tailEnd/>
          </a:ln>
        </p:spPr>
        <p:txBody>
          <a:bodyPr wrap="none" lIns="91405" tIns="45702" rIns="91405" bIns="45702">
            <a:spAutoFit/>
          </a:bodyPr>
          <a:lstStyle/>
          <a:p>
            <a:r>
              <a:rPr lang="en-US" altLang="en-US"/>
              <a:t>2  </a:t>
            </a:r>
          </a:p>
        </p:txBody>
      </p:sp>
      <p:sp>
        <p:nvSpPr>
          <p:cNvPr id="16393" name="TextBox 8"/>
          <p:cNvSpPr txBox="1">
            <a:spLocks noChangeArrowheads="1"/>
          </p:cNvSpPr>
          <p:nvPr/>
        </p:nvSpPr>
        <p:spPr bwMode="auto">
          <a:xfrm>
            <a:off x="3319463" y="6122988"/>
            <a:ext cx="698500" cy="646113"/>
          </a:xfrm>
          <a:prstGeom prst="rect">
            <a:avLst/>
          </a:prstGeom>
          <a:solidFill>
            <a:schemeClr val="accent6">
              <a:lumMod val="60000"/>
              <a:lumOff val="40000"/>
            </a:schemeClr>
          </a:solidFill>
          <a:ln w="9525">
            <a:solidFill>
              <a:schemeClr val="tx1"/>
            </a:solidFill>
            <a:miter lim="800000"/>
            <a:headEnd/>
            <a:tailEnd/>
          </a:ln>
        </p:spPr>
        <p:txBody>
          <a:bodyPr wrap="none" lIns="91405" tIns="45702" rIns="91405" bIns="45702">
            <a:spAutoFit/>
          </a:bodyPr>
          <a:lstStyle/>
          <a:p>
            <a:pPr>
              <a:defRPr/>
            </a:pPr>
            <a:r>
              <a:rPr lang="en-US" altLang="en-US" dirty="0"/>
              <a:t>3  </a:t>
            </a:r>
          </a:p>
        </p:txBody>
      </p:sp>
      <p:sp>
        <p:nvSpPr>
          <p:cNvPr id="16394" name="TextBox 9"/>
          <p:cNvSpPr txBox="1">
            <a:spLocks noChangeArrowheads="1"/>
          </p:cNvSpPr>
          <p:nvPr/>
        </p:nvSpPr>
        <p:spPr bwMode="auto">
          <a:xfrm>
            <a:off x="4017962" y="5499100"/>
            <a:ext cx="749301" cy="646113"/>
          </a:xfrm>
          <a:prstGeom prst="rect">
            <a:avLst/>
          </a:prstGeom>
          <a:solidFill>
            <a:schemeClr val="accent6">
              <a:lumMod val="60000"/>
              <a:lumOff val="40000"/>
            </a:schemeClr>
          </a:solidFill>
          <a:ln w="9525">
            <a:solidFill>
              <a:schemeClr val="tx1"/>
            </a:solidFill>
            <a:miter lim="800000"/>
            <a:headEnd/>
            <a:tailEnd/>
          </a:ln>
        </p:spPr>
        <p:txBody>
          <a:bodyPr lIns="91405" tIns="45702" rIns="91405" bIns="45702">
            <a:spAutoFit/>
          </a:bodyPr>
          <a:lstStyle/>
          <a:p>
            <a:pPr>
              <a:defRPr/>
            </a:pPr>
            <a:r>
              <a:rPr lang="en-US" altLang="en-US" dirty="0"/>
              <a:t>4  </a:t>
            </a:r>
          </a:p>
        </p:txBody>
      </p:sp>
      <p:sp>
        <p:nvSpPr>
          <p:cNvPr id="16395" name="TextBox 10"/>
          <p:cNvSpPr txBox="1">
            <a:spLocks noChangeArrowheads="1"/>
          </p:cNvSpPr>
          <p:nvPr/>
        </p:nvSpPr>
        <p:spPr bwMode="auto">
          <a:xfrm>
            <a:off x="4767263" y="4876800"/>
            <a:ext cx="720725" cy="646113"/>
          </a:xfrm>
          <a:prstGeom prst="rect">
            <a:avLst/>
          </a:prstGeom>
          <a:solidFill>
            <a:schemeClr val="accent6">
              <a:lumMod val="60000"/>
              <a:lumOff val="40000"/>
            </a:schemeClr>
          </a:solidFill>
          <a:ln w="9525">
            <a:solidFill>
              <a:schemeClr val="tx1"/>
            </a:solidFill>
            <a:miter lim="800000"/>
            <a:headEnd/>
            <a:tailEnd/>
          </a:ln>
        </p:spPr>
        <p:txBody>
          <a:bodyPr lIns="91405" tIns="45702" rIns="91405" bIns="45702">
            <a:spAutoFit/>
          </a:bodyPr>
          <a:lstStyle/>
          <a:p>
            <a:pPr>
              <a:defRPr/>
            </a:pPr>
            <a:r>
              <a:rPr lang="en-US" altLang="en-US" dirty="0">
                <a:solidFill>
                  <a:schemeClr val="tx1"/>
                </a:solidFill>
              </a:rPr>
              <a:t>5 </a:t>
            </a:r>
            <a:r>
              <a:rPr lang="en-US" altLang="en-US" dirty="0"/>
              <a:t> </a:t>
            </a:r>
          </a:p>
        </p:txBody>
      </p:sp>
      <p:sp>
        <p:nvSpPr>
          <p:cNvPr id="27661" name="TextBox 11"/>
          <p:cNvSpPr txBox="1">
            <a:spLocks noChangeArrowheads="1"/>
          </p:cNvSpPr>
          <p:nvPr/>
        </p:nvSpPr>
        <p:spPr bwMode="auto">
          <a:xfrm>
            <a:off x="5481639" y="4230687"/>
            <a:ext cx="698500" cy="646113"/>
          </a:xfrm>
          <a:prstGeom prst="rect">
            <a:avLst/>
          </a:prstGeom>
          <a:solidFill>
            <a:srgbClr val="FFCCCC"/>
          </a:solidFill>
          <a:ln w="9525">
            <a:solidFill>
              <a:schemeClr val="tx1"/>
            </a:solidFill>
            <a:miter lim="800000"/>
            <a:headEnd/>
            <a:tailEnd/>
          </a:ln>
        </p:spPr>
        <p:txBody>
          <a:bodyPr wrap="none" lIns="91405" tIns="45702" rIns="91405" bIns="45702">
            <a:spAutoFit/>
          </a:bodyPr>
          <a:lstStyle/>
          <a:p>
            <a:r>
              <a:rPr lang="en-US" altLang="en-US"/>
              <a:t>6  </a:t>
            </a:r>
          </a:p>
        </p:txBody>
      </p:sp>
      <p:sp>
        <p:nvSpPr>
          <p:cNvPr id="27662" name="TextBox 12"/>
          <p:cNvSpPr txBox="1">
            <a:spLocks noChangeArrowheads="1"/>
          </p:cNvSpPr>
          <p:nvPr/>
        </p:nvSpPr>
        <p:spPr bwMode="auto">
          <a:xfrm>
            <a:off x="6065838" y="3584576"/>
            <a:ext cx="736600" cy="646113"/>
          </a:xfrm>
          <a:prstGeom prst="rect">
            <a:avLst/>
          </a:prstGeom>
          <a:solidFill>
            <a:srgbClr val="FFCCCC"/>
          </a:solidFill>
          <a:ln w="9525">
            <a:solidFill>
              <a:schemeClr val="tx1"/>
            </a:solidFill>
            <a:miter lim="800000"/>
            <a:headEnd/>
            <a:tailEnd/>
          </a:ln>
        </p:spPr>
        <p:txBody>
          <a:bodyPr lIns="91405" tIns="45702" rIns="91405" bIns="45702">
            <a:spAutoFit/>
          </a:bodyPr>
          <a:lstStyle/>
          <a:p>
            <a:r>
              <a:rPr lang="en-US" altLang="en-US"/>
              <a:t>7  </a:t>
            </a:r>
          </a:p>
        </p:txBody>
      </p:sp>
      <p:sp>
        <p:nvSpPr>
          <p:cNvPr id="27663" name="TextBox 13"/>
          <p:cNvSpPr txBox="1">
            <a:spLocks noChangeArrowheads="1"/>
          </p:cNvSpPr>
          <p:nvPr/>
        </p:nvSpPr>
        <p:spPr bwMode="auto">
          <a:xfrm>
            <a:off x="6802440" y="2938463"/>
            <a:ext cx="777874" cy="646113"/>
          </a:xfrm>
          <a:prstGeom prst="rect">
            <a:avLst/>
          </a:prstGeom>
          <a:solidFill>
            <a:srgbClr val="FFCCCC"/>
          </a:solidFill>
          <a:ln w="9525">
            <a:solidFill>
              <a:schemeClr val="tx1"/>
            </a:solidFill>
            <a:miter lim="800000"/>
            <a:headEnd/>
            <a:tailEnd/>
          </a:ln>
        </p:spPr>
        <p:txBody>
          <a:bodyPr lIns="91405" tIns="45702" rIns="91405" bIns="45702">
            <a:spAutoFit/>
          </a:bodyPr>
          <a:lstStyle/>
          <a:p>
            <a:r>
              <a:rPr lang="en-US" altLang="en-US"/>
              <a:t>8  </a:t>
            </a:r>
          </a:p>
        </p:txBody>
      </p:sp>
      <p:sp>
        <p:nvSpPr>
          <p:cNvPr id="27664" name="TextBox 14"/>
          <p:cNvSpPr txBox="1">
            <a:spLocks noChangeArrowheads="1"/>
          </p:cNvSpPr>
          <p:nvPr/>
        </p:nvSpPr>
        <p:spPr bwMode="auto">
          <a:xfrm>
            <a:off x="9755188" y="355601"/>
            <a:ext cx="757237" cy="646113"/>
          </a:xfrm>
          <a:prstGeom prst="rect">
            <a:avLst/>
          </a:prstGeom>
          <a:solidFill>
            <a:srgbClr val="00B050"/>
          </a:solidFill>
          <a:ln w="9525">
            <a:solidFill>
              <a:schemeClr val="tx1"/>
            </a:solidFill>
            <a:miter lim="800000"/>
            <a:headEnd/>
            <a:tailEnd/>
          </a:ln>
        </p:spPr>
        <p:txBody>
          <a:bodyPr lIns="91405" tIns="45702" rIns="91405" bIns="45702">
            <a:spAutoFit/>
          </a:bodyPr>
          <a:lstStyle/>
          <a:p>
            <a:r>
              <a:rPr lang="en-US" altLang="en-US"/>
              <a:t>12</a:t>
            </a:r>
          </a:p>
        </p:txBody>
      </p:sp>
      <p:sp>
        <p:nvSpPr>
          <p:cNvPr id="3" name="TextBox 15"/>
          <p:cNvSpPr txBox="1">
            <a:spLocks noChangeArrowheads="1"/>
          </p:cNvSpPr>
          <p:nvPr/>
        </p:nvSpPr>
        <p:spPr bwMode="auto">
          <a:xfrm rot="-2480505">
            <a:off x="1520833" y="3589337"/>
            <a:ext cx="6492875" cy="646113"/>
          </a:xfrm>
          <a:prstGeom prst="rect">
            <a:avLst/>
          </a:prstGeom>
          <a:solidFill>
            <a:schemeClr val="accent1">
              <a:lumMod val="60000"/>
              <a:lumOff val="40000"/>
              <a:alpha val="20000"/>
            </a:schemeClr>
          </a:solidFill>
          <a:ln>
            <a:noFill/>
          </a:ln>
        </p:spPr>
        <p:txBody>
          <a:bodyPr wrap="none" lIns="91405" tIns="45702" rIns="91405" bIns="45702">
            <a:spAutoFit/>
          </a:bodyPr>
          <a:lstStyle/>
          <a:p>
            <a:pPr>
              <a:defRPr/>
            </a:pPr>
            <a:r>
              <a:rPr lang="en-US" altLang="en-US" dirty="0">
                <a:solidFill>
                  <a:schemeClr val="accent1">
                    <a:lumMod val="50000"/>
                  </a:schemeClr>
                </a:solidFill>
              </a:rPr>
              <a:t>College and Career Readiness</a:t>
            </a:r>
          </a:p>
        </p:txBody>
      </p:sp>
      <p:cxnSp>
        <p:nvCxnSpPr>
          <p:cNvPr id="27666" name="Straight Connector 20"/>
          <p:cNvCxnSpPr>
            <a:cxnSpLocks noChangeShapeType="1"/>
          </p:cNvCxnSpPr>
          <p:nvPr/>
        </p:nvCxnSpPr>
        <p:spPr bwMode="auto">
          <a:xfrm>
            <a:off x="1441451" y="9275763"/>
            <a:ext cx="3562350" cy="0"/>
          </a:xfrm>
          <a:prstGeom prst="line">
            <a:avLst/>
          </a:prstGeom>
          <a:noFill/>
          <a:ln w="50800" algn="ctr">
            <a:solidFill>
              <a:srgbClr val="00B050"/>
            </a:solidFill>
            <a:miter lim="0"/>
            <a:headEnd/>
            <a:tailEnd/>
          </a:ln>
          <a:extLst>
            <a:ext uri="{909E8E84-426E-40DD-AFC4-6F175D3DCCD1}">
              <a14:hiddenFill xmlns:a14="http://schemas.microsoft.com/office/drawing/2010/main">
                <a:noFill/>
              </a14:hiddenFill>
            </a:ext>
          </a:extLst>
        </p:spPr>
      </p:cxnSp>
      <p:cxnSp>
        <p:nvCxnSpPr>
          <p:cNvPr id="27667" name="Straight Connector 24"/>
          <p:cNvCxnSpPr>
            <a:cxnSpLocks noChangeShapeType="1"/>
          </p:cNvCxnSpPr>
          <p:nvPr/>
        </p:nvCxnSpPr>
        <p:spPr bwMode="auto">
          <a:xfrm>
            <a:off x="4979989" y="9271000"/>
            <a:ext cx="2833687" cy="0"/>
          </a:xfrm>
          <a:prstGeom prst="line">
            <a:avLst/>
          </a:prstGeom>
          <a:noFill/>
          <a:ln w="50800" algn="ctr">
            <a:solidFill>
              <a:srgbClr val="00B050"/>
            </a:solidFill>
            <a:miter lim="0"/>
            <a:headEnd/>
            <a:tailEnd/>
          </a:ln>
          <a:extLst>
            <a:ext uri="{909E8E84-426E-40DD-AFC4-6F175D3DCCD1}">
              <a14:hiddenFill xmlns:a14="http://schemas.microsoft.com/office/drawing/2010/main">
                <a:noFill/>
              </a14:hiddenFill>
            </a:ext>
          </a:extLst>
        </p:spPr>
      </p:cxnSp>
      <p:cxnSp>
        <p:nvCxnSpPr>
          <p:cNvPr id="27668" name="Straight Connector 33"/>
          <p:cNvCxnSpPr>
            <a:cxnSpLocks noChangeShapeType="1"/>
          </p:cNvCxnSpPr>
          <p:nvPr/>
        </p:nvCxnSpPr>
        <p:spPr bwMode="auto">
          <a:xfrm>
            <a:off x="7813682" y="9271008"/>
            <a:ext cx="2698751" cy="4763"/>
          </a:xfrm>
          <a:prstGeom prst="line">
            <a:avLst/>
          </a:prstGeom>
          <a:noFill/>
          <a:ln w="50800" algn="ctr">
            <a:solidFill>
              <a:srgbClr val="00B050"/>
            </a:solidFill>
            <a:miter lim="0"/>
            <a:headEnd/>
            <a:tailEnd/>
          </a:ln>
          <a:extLst>
            <a:ext uri="{909E8E84-426E-40DD-AFC4-6F175D3DCCD1}">
              <a14:hiddenFill xmlns:a14="http://schemas.microsoft.com/office/drawing/2010/main">
                <a:noFill/>
              </a14:hiddenFill>
            </a:ext>
          </a:extLst>
        </p:spPr>
      </p:cxnSp>
      <p:sp>
        <p:nvSpPr>
          <p:cNvPr id="15381" name="TextBox 43"/>
          <p:cNvSpPr txBox="1">
            <a:spLocks noChangeArrowheads="1"/>
          </p:cNvSpPr>
          <p:nvPr/>
        </p:nvSpPr>
        <p:spPr bwMode="auto">
          <a:xfrm>
            <a:off x="6628323" y="6482725"/>
            <a:ext cx="2826344" cy="646294"/>
          </a:xfrm>
          <a:prstGeom prst="rect">
            <a:avLst/>
          </a:prstGeom>
          <a:solidFill>
            <a:schemeClr val="accent2">
              <a:lumMod val="60000"/>
              <a:lumOff val="40000"/>
            </a:schemeClr>
          </a:solidFill>
          <a:ln w="9525">
            <a:solidFill>
              <a:schemeClr val="tx1"/>
            </a:solidFill>
            <a:miter lim="800000"/>
            <a:headEnd/>
            <a:tailEnd/>
          </a:ln>
        </p:spPr>
        <p:txBody>
          <a:bodyPr wrap="none" lIns="91405" tIns="45702" rIns="91405" bIns="45702">
            <a:spAutoFit/>
          </a:bodyPr>
          <a:lstStyle/>
          <a:p>
            <a:pPr>
              <a:defRPr/>
            </a:pPr>
            <a:r>
              <a:rPr lang="en-US" altLang="en-US" dirty="0" smtClean="0"/>
              <a:t>Expectations</a:t>
            </a:r>
            <a:endParaRPr lang="en-US" altLang="en-US" dirty="0"/>
          </a:p>
        </p:txBody>
      </p:sp>
      <p:sp>
        <p:nvSpPr>
          <p:cNvPr id="15382" name="TextBox 44"/>
          <p:cNvSpPr txBox="1">
            <a:spLocks noChangeArrowheads="1"/>
          </p:cNvSpPr>
          <p:nvPr/>
        </p:nvSpPr>
        <p:spPr bwMode="auto">
          <a:xfrm>
            <a:off x="6987692" y="5499429"/>
            <a:ext cx="2466975" cy="646113"/>
          </a:xfrm>
          <a:prstGeom prst="rect">
            <a:avLst/>
          </a:prstGeom>
          <a:solidFill>
            <a:schemeClr val="bg2">
              <a:lumMod val="75000"/>
            </a:schemeClr>
          </a:solidFill>
          <a:ln w="9525">
            <a:solidFill>
              <a:schemeClr val="tx1"/>
            </a:solidFill>
            <a:miter lim="800000"/>
            <a:headEnd/>
            <a:tailEnd/>
          </a:ln>
        </p:spPr>
        <p:txBody>
          <a:bodyPr wrap="none" lIns="91405" tIns="45702" rIns="91405" bIns="45702">
            <a:spAutoFit/>
          </a:bodyPr>
          <a:lstStyle/>
          <a:p>
            <a:pPr>
              <a:defRPr/>
            </a:pPr>
            <a:r>
              <a:rPr lang="en-US" altLang="en-US" dirty="0"/>
              <a:t>Vocabulary</a:t>
            </a:r>
          </a:p>
        </p:txBody>
      </p:sp>
      <p:sp>
        <p:nvSpPr>
          <p:cNvPr id="15383" name="TextBox 46"/>
          <p:cNvSpPr txBox="1">
            <a:spLocks noChangeArrowheads="1"/>
          </p:cNvSpPr>
          <p:nvPr/>
        </p:nvSpPr>
        <p:spPr bwMode="auto">
          <a:xfrm>
            <a:off x="8401050" y="4640263"/>
            <a:ext cx="1030288" cy="646113"/>
          </a:xfrm>
          <a:prstGeom prst="rect">
            <a:avLst/>
          </a:prstGeom>
          <a:solidFill>
            <a:schemeClr val="accent4">
              <a:lumMod val="40000"/>
              <a:lumOff val="60000"/>
            </a:schemeClr>
          </a:solidFill>
          <a:ln w="9525">
            <a:solidFill>
              <a:schemeClr val="tx1"/>
            </a:solidFill>
            <a:miter lim="800000"/>
            <a:headEnd/>
            <a:tailEnd/>
          </a:ln>
        </p:spPr>
        <p:txBody>
          <a:bodyPr wrap="none" lIns="91405" tIns="45702" rIns="91405" bIns="45702">
            <a:spAutoFit/>
          </a:bodyPr>
          <a:lstStyle/>
          <a:p>
            <a:pPr>
              <a:defRPr/>
            </a:pPr>
            <a:r>
              <a:rPr lang="en-US" altLang="en-US" dirty="0"/>
              <a:t>Skill</a:t>
            </a:r>
          </a:p>
        </p:txBody>
      </p:sp>
      <p:sp>
        <p:nvSpPr>
          <p:cNvPr id="27672" name="AutoShape 2" descr="data:image/jpeg;base64,/9j/4AAQSkZJRgABAQAAAQABAAD/2wCEAAkGBwgHBhUIBwgWFgkXGSAbGRQYGSMgHBoiHyAiHiAdHyMgHCgkHyYxIiUhITQtKykrLjouHR83ODQsOSstLi0BCgoKBQUFDgUFDisZExkrKysrKysrKysrKysrKysrKysrKysrKysrKysrKysrKysrKysrKysrKysrKysrKysrK//AABEIAOEA4QMBIgACEQEDEQH/xAAbAAEAAwEBAQEAAAAAAAAAAAAABQYHBAMBAv/EAEMQAAIBAwIEAwQFBwsFAQAAAAABAgMEEQUGEiExQQdRYRMycYEiI0JDUhQlJjOCkaEVJFNicqKxssHC0WNzkpOUFv/EABQBAQAAAAAAAAAAAAAAAAAAAAD/xAAUEQEAAAAAAAAAAAAAAAAAAAAA/9oADAMBAAIRAxEAPwDcQAAAAAAAAAAAAAAAAAAAAAAAAAAAAAAAAAAAAAAAAAAAAAAAAAAAAAAACL3PrlrtvQaurXr+qpxzjvJ9IxXq3hfMlDNdT/T3xBjpUHnQdPkp1vKpX5qNP9nnn9tPqgLRsPc9Ldu24alGKjce5Vp/gnH3l6LpJejRYjNNW/QLxAjrEXw6BqEuCv8Ahp1usan7XPPxm32NLAAAAAAAAAAAAAAAAAAAAAAAAAAAAAAAAAAHyTUY8UnheYFW8Rty1Nt6BmxjxatXkqNvT7ynLkn8uvlnhXc6dibahtbbkNP4uK6f061TvOpLnJt9/JeiRVtpxe9961N3V03pNs3RsovOJPpUrY756J/DvA0oCL3NodruPQ6uk3y+pqRxnvF9YyXqnh/Irnhfrd3c6fU2/rj/AD3ZP2VTLzxx+xUTfN5XfvhP7RdzO/Ea1rbd1ijvzTKTcqP1d1Tj1qUZPr8Yv/bnlEDRAeNndUL20hd2tRSoTipRkujTWU18j2AAAAAAAAAAAAAAAAAAAAAAAAAAAAAABQvFDU7q6jS2dolTGp3rxKS+6o/bm/isr1SljnguWq6jbaTptTUb6pw21OLlJ+iWeXm+yXmUvwx0+51KtW3vrFPF9d/qoP7qgvciv7WE354i+7AuWjaZa6LpVPTbCnw21OKjFfDu/Nt836tnaAAPK6t6N3bStrmmpUJxcZRfRprDT+R6gDOvD24rbY16tsTUajdOGatnOX26Um24fGLz/f7JGilL8T9ButQ0uGs6Ly1uzl7Wi11klznTeOqaXTu1juye2pr1rubQKWr2X6upHnHvGS5Si/g8r9z7gSwAAAAAAAAAAAAAAAAAAAAAAAAAAAEDvbcdHau3Kmp1Y8VVfRpw/HOXux/1fomBVN6TnvPd9LZdrJ/ybSxWvZLulhwpZXd9X8U17rNHhCNOChTilBLCS6L0Kp4a7braBoTr6m+LWbmXtribxnjlz4Xj8OccuWXJrqW0AAAAAAGa2X6A+IbsXy2/qMnKn5Uq/LMfRS7fGKXKLNKIDfG26O69uVNMqPFb3qVT8FSPuyXl5P0bAnwVTw33JW3BoXs9Sjw6xbydG4g+qnHlxfPGfLPEl0LWAAAAAAAAAAAAAAAAAAAAAAAAAM1tf098Q3d9dA06TjD8NW47y9VHlj4Ra5SZMeJu4LnS9Jhpejc9bu5exopdY596p6KKfXs2n0TJraW37Xa+36WkWfuQXOXeUnzlJ/F5+CwuwEwAAAAAAAAAAM33lCey94Ut520X/JlbFG9iuizyhWx5ro36JL3maPCUZwU4STi+aa6M5dW0611fTKmnX9PitqkXGS9H5eT7p+ZS/DDUbnT6tbZOszzf2f6qT+9oP3JL4LCfknFdUwL+AAAAAAAAAAAAAAAAAAAAAHncV6VrbyuLioo0YpylJ9Ekstv0wehnfiTd3Gv6pR2JpNRqrXxUuprrToRfP5y6fuT5SA/Hh/Rq7q3FW33fwaoPNGyg/s048pVPRyef3zXTBo54WVpQsLOFnaUlG3hFRjFdEksJHuAAAAAAAAAAAAoPijpl1aKlvPRYfnOy5zj/AEtH7cH6JZfonPHPBfj5KKlHhksxfYDj0bU7XWtKp6lYVOK2qRUov49n5NPk/VM7TNtpylsjelTaNw8aTct1rKT6Rf3lH5dUvRPrM0kAAAAAAAAAAAAAAAAAAAI3cetWu3tEq6tfP6inHOO8n0UV6t4S+JWfC/RbqjZ1Ny61H883rVSefsQ+7prPTC/0T90jdc/Tvf0dBhz0KxaqXL7VKv2KT80uef20+aRpQAAAAAAAAAAAAAAAAFW8RdtT3JoGLGXDqtGSq29TvGceaWfXp5Zw+x0bE3LT3VtyGocPDcrMK1PvCpHlJY7fiXo0WEzXU/0C8QI6rBcOgahJQr/hpV+bjU9OLnn4zb6IDSgAAAAAAAAAAAAAAACseIW5ntjbzr20eLUqrVK3ppZcqkuS5d0uvyS7os7aSy+hmu2k99b6nuiqs6LZuVG0T6Tn9usvNeX7PRxYFm2BtpbW25Czqz4r6T9pXqN5c6kucnnvjon5LPcsgAAHxtJ4b6kRqu6NE0i+jY6jqUIXc8cNPm5PieE8JN4z36cmBMAitd1taPGGNMua855xGhT48Yx7zylHryy10fkfu91G8paRG9stIqVLiSi/yfihCccrLUnKXCmuj5v0yBJAjba81KtozuqmlcGoYk1byqReWs8Kc4ppZ5c+eMjRLnVrmlKWs6bChUT+ioVvaZXm3wRx/ECSBEaTd69Xu3DVtIpUrfDxOFd1G3lYXC6UcLGXnPb1Piv9b/lr8mlocf5OzhXCrrOMZy6fBnryxn1AmAQ+rave2F5GjQ0GvWoNLNWm6eIttppqVSMuXJ8ljmeut63baLGM7qhWlCTfOlRnU4cfi4ItoCTBwVdY0630yOpXd3GlZyUWp1XwL6XNZ48cL9HhnVbXNC7oqvaV4zpPpKLTT+DXID1Ivc+h2u5NCq6TfL6qpHGe8X1jJeqeH8iUAFJ8L9curvTqmga28a3ZP2VTOfpxXuVE3zeUuvfGftIuxnXiNa19ua1R35plNv2X1V3CK51KMmufxi/9ueUS/wBpc0L21hdWtRSoTipRkujTWU18gPYAAAAAAAAAAADm1G+t9NsJ317U4benFylLySWWBTfFDVrqdGltPRJfna9fBn+jpfeVH8sr4cWOaLVo2mWe3NCp6dZQxa0YYWFlvHNvCXNt5bwubbKB4ZUq+6617vC89pSvK7dG3k4/qqSSw6fEmpc+rxjig/Nl80DQrXQraVK2q1J1JviqVas3OdSWEuKTb64SXJJcugH50LWZ6zx1FpdelbLHBOtFQdTOc4jnjSXL3ks5PxpVhrVHUJ3Wq62qlFpqNCFFQhHnlPLcpyljl7yXN8iZAEPDbGix1t61+QRepN59rJuTjyx9HLajy8kurJfhXFxY+l5n0AAAAAAAAAAAB+K1GlXp+zr01Km+qksr9zOV6VYrTJabRt1TtJKScaX0McWW2uDDi223lc8s7QBGaLo60a2nQo31arFvMfb1HUcOWOFN/S4e/Nt83zPPQp7g4p0twUbfljhq0ZSxPrnMJLMccvtS6kuAIa01nQtxe20yjdQqTSlCrQllSx7suKEkpcL6Zxh5Kn4eXFbbOu1th6jUbhDNWznLrOlJtuPxi8/3+yRoH5PQ/Kfyn2Mfb44ePC4sNptZ64yk8eiM437trc9ab1exuqdWvayde2nw8NWPPMrdqKxUg49OkvopPPE2BpgIna2vWu5dBpatZP6upHLj3jJcpRfqnlEsAAAAAAAAAM68R/abj3JabIpzatav19y119lB/Rj85Jr0ai/M0Uzreddba8R7Lc928abUpStKtR+7Ty3ODfkm3zfTEWBoVCjTt6MaNCmo0opKMUsJJckkuyP2E8rKAAAAAAAAAAAAAAAAAAAAAAAAAGb6DR//AB3ibU0Ghy0i+jKvRh2hVj+sivThWfLHAl0ZpBnKrx3N4wU6li+Ky02lNTqLp7WqnB0/kv4xkjRgAAAAAAAABxazpVlremT03U6Cna1FiUX/AAa8mnzT7NI7QBl9tf694ZfzLWaVS72suVO6gs1bePaNVd4rpny6doLQdF1rTNds1eaPewq0POL6ejXWL9GkzuaTWGuRSdY8NNKuLx6loFxUsdT/AKW3eIv+1DKTXmljPcC7gzxX3iPt3lfadR1G0X3lF+zrY83Frhb9Ip/E97PxY2466ttZhXs7v+juaUo/PKykvV4AvgODTNa0rVocWmalSqr/AKc4y/wZ3gAAAAAAAAAAAAOW/wBSsNNp+01G9p0qfnUmor+LQHUCj6h4rbVtq35NY3M7q77Urem5t/B8ov5M5HrniBuFcOh7fhZWz++u5ZnjzVNLMX/aTQF61C/s9MtHd6jdQp28es5ySS+bM9vd061vqpLTNh05UtOzipqVSLiku6op4bl68mv6vKR3WPhnbXN0r/eOp1b+9XNKo+GjH+zTTxj06PyL1RpU6FJUqFNRpJYUUsJLySXQCK2ptvT9q6PHTNLp/VrnKT96cn1lJ92/8El2JgAAAAAAAAAAAAAAAHjdWtteUfY3dvGdJ9Yzimv3M9gBTdT8Ltmai+KpokIT86TdPHyi1H+Bwrw0rWbzou8tQpeUZVVOC9OFpfxNAAFAW3vESzX813rSrLsq1tGP8Y5Z8k/Fegvox0yp/wC1P/FI0AAUCes+JlCP0tqWtSX9S4Uf87PkdyeIq97YEPleUv8Ak0AAUB7k8RMfR2BD/wCyl/yKet+JVbptC3pv+vcp/wCVsv4Az9VPFev9xplNerqt/wAG0fXofiRdr+c7vt6P/Zt1L/Oky/gDP5eHOo3q/PW+b+p5qlJUo/8AiuJHVYeFOzrOr7ael+1rd5Vpynn1ab4X+4uwA5bDTrHTaPsdOs6dKl+GnBRX7kkdQAAAAAAAAAAAAAAAAAAAAAAAAAAAAAAAAAAAAAAAAAAAAAAAAAAAAAAAAAAAAAAAAAAAAAAAAAAAAAAAAAAAAAAAAAAAAf/Z">
            <a:hlinkClick r:id="rId3"/>
          </p:cNvPr>
          <p:cNvSpPr>
            <a:spLocks noChangeAspect="1" noChangeArrowheads="1"/>
          </p:cNvSpPr>
          <p:nvPr/>
        </p:nvSpPr>
        <p:spPr bwMode="auto">
          <a:xfrm>
            <a:off x="4017964" y="-1951038"/>
            <a:ext cx="4067174" cy="40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2" rIns="91405" bIns="45702"/>
          <a:lstStyle/>
          <a:p>
            <a:endParaRPr lang="en-US" altLang="en-US"/>
          </a:p>
        </p:txBody>
      </p:sp>
      <p:cxnSp>
        <p:nvCxnSpPr>
          <p:cNvPr id="27673" name="Straight Connector 54"/>
          <p:cNvCxnSpPr>
            <a:cxnSpLocks noChangeShapeType="1"/>
          </p:cNvCxnSpPr>
          <p:nvPr/>
        </p:nvCxnSpPr>
        <p:spPr bwMode="auto">
          <a:xfrm>
            <a:off x="9736138" y="2355850"/>
            <a:ext cx="0" cy="6030913"/>
          </a:xfrm>
          <a:prstGeom prst="line">
            <a:avLst/>
          </a:prstGeom>
          <a:noFill/>
          <a:ln w="127000" algn="ctr">
            <a:solidFill>
              <a:schemeClr val="accent1"/>
            </a:solidFill>
            <a:miter lim="0"/>
            <a:headEnd/>
            <a:tailEnd/>
          </a:ln>
          <a:extLst>
            <a:ext uri="{909E8E84-426E-40DD-AFC4-6F175D3DCCD1}">
              <a14:hiddenFill xmlns:a14="http://schemas.microsoft.com/office/drawing/2010/main">
                <a:noFill/>
              </a14:hiddenFill>
            </a:ext>
          </a:extLst>
        </p:spPr>
      </p:cxnSp>
      <p:cxnSp>
        <p:nvCxnSpPr>
          <p:cNvPr id="27674" name="Straight Connector 56"/>
          <p:cNvCxnSpPr>
            <a:cxnSpLocks noChangeShapeType="1"/>
          </p:cNvCxnSpPr>
          <p:nvPr/>
        </p:nvCxnSpPr>
        <p:spPr bwMode="auto">
          <a:xfrm flipH="1">
            <a:off x="3606800" y="2370145"/>
            <a:ext cx="6161088" cy="5967413"/>
          </a:xfrm>
          <a:prstGeom prst="line">
            <a:avLst/>
          </a:prstGeom>
          <a:noFill/>
          <a:ln w="127000" algn="ctr">
            <a:solidFill>
              <a:schemeClr val="accent1"/>
            </a:solidFill>
            <a:miter lim="0"/>
            <a:headEnd/>
            <a:tailEnd/>
          </a:ln>
          <a:extLst>
            <a:ext uri="{909E8E84-426E-40DD-AFC4-6F175D3DCCD1}">
              <a14:hiddenFill xmlns:a14="http://schemas.microsoft.com/office/drawing/2010/main">
                <a:noFill/>
              </a14:hiddenFill>
            </a:ext>
          </a:extLst>
        </p:spPr>
      </p:cxnSp>
      <p:sp>
        <p:nvSpPr>
          <p:cNvPr id="27675" name="Oval 61"/>
          <p:cNvSpPr>
            <a:spLocks noChangeArrowheads="1"/>
          </p:cNvSpPr>
          <p:nvPr/>
        </p:nvSpPr>
        <p:spPr bwMode="auto">
          <a:xfrm>
            <a:off x="3535363" y="7848602"/>
            <a:ext cx="6278562" cy="1047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05" tIns="45702" rIns="91405" bIns="45702"/>
          <a:lstStyle/>
          <a:p>
            <a:endParaRPr lang="en-US" altLang="en-US"/>
          </a:p>
        </p:txBody>
      </p:sp>
      <p:sp>
        <p:nvSpPr>
          <p:cNvPr id="5126" name="TextBox 5125"/>
          <p:cNvSpPr txBox="1"/>
          <p:nvPr/>
        </p:nvSpPr>
        <p:spPr>
          <a:xfrm>
            <a:off x="10715177" y="822402"/>
            <a:ext cx="786298" cy="8412161"/>
          </a:xfrm>
          <a:prstGeom prst="rect">
            <a:avLst/>
          </a:prstGeom>
          <a:solidFill>
            <a:srgbClr val="B20E9B">
              <a:alpha val="24706"/>
            </a:srgbClr>
          </a:solidFill>
          <a:ln>
            <a:solidFill>
              <a:schemeClr val="tx1"/>
            </a:solidFill>
          </a:ln>
        </p:spPr>
        <p:txBody>
          <a:bodyPr vert="wordArtVert" lIns="91405" tIns="45702" rIns="91405" bIns="45702">
            <a:spAutoFit/>
          </a:bodyPr>
          <a:lstStyle/>
          <a:p>
            <a:pPr defTabSz="583991">
              <a:defRPr/>
            </a:pPr>
            <a:r>
              <a:rPr lang="en-US" dirty="0"/>
              <a:t>ALIGNMENT</a:t>
            </a:r>
          </a:p>
        </p:txBody>
      </p:sp>
      <p:sp>
        <p:nvSpPr>
          <p:cNvPr id="16417" name="TextBox 2"/>
          <p:cNvSpPr txBox="1">
            <a:spLocks noChangeArrowheads="1"/>
          </p:cNvSpPr>
          <p:nvPr/>
        </p:nvSpPr>
        <p:spPr bwMode="auto">
          <a:xfrm>
            <a:off x="1073150" y="1381127"/>
            <a:ext cx="2944814" cy="1215707"/>
          </a:xfrm>
          <a:prstGeom prst="rect">
            <a:avLst/>
          </a:prstGeom>
          <a:solidFill>
            <a:schemeClr val="accent6">
              <a:lumMod val="40000"/>
              <a:lumOff val="60000"/>
            </a:schemeClr>
          </a:solidFill>
          <a:ln w="12700" cap="rnd">
            <a:solidFill>
              <a:schemeClr val="tx1"/>
            </a:solidFill>
            <a:miter lim="800000"/>
            <a:headEnd/>
            <a:tailEnd/>
          </a:ln>
        </p:spPr>
        <p:txBody>
          <a:bodyPr lIns="91405" tIns="45702" rIns="91405" bIns="45702">
            <a:spAutoFit/>
          </a:bodyPr>
          <a:lstStyle/>
          <a:p>
            <a:pPr>
              <a:defRPr/>
            </a:pPr>
            <a:r>
              <a:rPr lang="en-US" altLang="en-US" sz="7300" b="1" dirty="0">
                <a:solidFill>
                  <a:schemeClr val="accent1">
                    <a:lumMod val="75000"/>
                  </a:schemeClr>
                </a:solidFill>
                <a:latin typeface="Calibri Light" panose="020F0302020204030204" pitchFamily="34" charset="0"/>
              </a:rPr>
              <a:t>C. A. P.</a:t>
            </a:r>
          </a:p>
        </p:txBody>
      </p:sp>
      <p:sp>
        <p:nvSpPr>
          <p:cNvPr id="2" name="TextBox 1"/>
          <p:cNvSpPr txBox="1"/>
          <p:nvPr/>
        </p:nvSpPr>
        <p:spPr>
          <a:xfrm>
            <a:off x="11836408" y="2581818"/>
            <a:ext cx="786298" cy="4304219"/>
          </a:xfrm>
          <a:prstGeom prst="rect">
            <a:avLst/>
          </a:prstGeom>
          <a:solidFill>
            <a:schemeClr val="accent1">
              <a:lumMod val="40000"/>
              <a:lumOff val="60000"/>
            </a:schemeClr>
          </a:solidFill>
          <a:ln>
            <a:solidFill>
              <a:schemeClr val="tx1"/>
            </a:solidFill>
          </a:ln>
        </p:spPr>
        <p:txBody>
          <a:bodyPr vert="wordArtVert" wrap="none" lIns="91405" tIns="45702" rIns="91405" bIns="45702">
            <a:spAutoFit/>
          </a:bodyPr>
          <a:lstStyle/>
          <a:p>
            <a:pPr defTabSz="583991">
              <a:defRPr/>
            </a:pPr>
            <a:r>
              <a:rPr lang="en-US" dirty="0"/>
              <a:t>NextGen</a:t>
            </a:r>
          </a:p>
        </p:txBody>
      </p:sp>
      <p:sp>
        <p:nvSpPr>
          <p:cNvPr id="15391" name="TextBox 13"/>
          <p:cNvSpPr txBox="1">
            <a:spLocks noChangeArrowheads="1"/>
          </p:cNvSpPr>
          <p:nvPr/>
        </p:nvSpPr>
        <p:spPr bwMode="auto">
          <a:xfrm>
            <a:off x="279402" y="8639175"/>
            <a:ext cx="1287462" cy="646113"/>
          </a:xfrm>
          <a:prstGeom prst="rect">
            <a:avLst/>
          </a:prstGeom>
          <a:solidFill>
            <a:schemeClr val="accent3"/>
          </a:solidFill>
          <a:ln w="9525">
            <a:solidFill>
              <a:schemeClr val="tx1"/>
            </a:solidFill>
            <a:miter lim="800000"/>
            <a:headEnd/>
            <a:tailEnd/>
          </a:ln>
        </p:spPr>
        <p:txBody>
          <a:bodyPr wrap="none" lIns="91405" tIns="45702" rIns="91405" bIns="45702">
            <a:spAutoFit/>
          </a:bodyPr>
          <a:lstStyle/>
          <a:p>
            <a:pPr>
              <a:defRPr/>
            </a:pPr>
            <a:r>
              <a:rPr lang="en-US" altLang="en-US" dirty="0"/>
              <a:t>Pre-k</a:t>
            </a:r>
          </a:p>
        </p:txBody>
      </p:sp>
      <p:pic>
        <p:nvPicPr>
          <p:cNvPr id="27680"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0063" y="8686801"/>
            <a:ext cx="7826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Ask yourself:</a:t>
            </a:r>
          </a:p>
          <a:p>
            <a:endParaRPr lang="en-US" dirty="0"/>
          </a:p>
          <a:p>
            <a:r>
              <a:rPr lang="en-US" sz="5120" dirty="0">
                <a:solidFill>
                  <a:schemeClr val="accent1"/>
                </a:solidFill>
              </a:rPr>
              <a:t>What do you want students to know when they </a:t>
            </a:r>
            <a:r>
              <a:rPr lang="en-US" sz="5120" dirty="0">
                <a:solidFill>
                  <a:schemeClr val="accent6">
                    <a:lumMod val="75000"/>
                  </a:schemeClr>
                </a:solidFill>
              </a:rPr>
              <a:t>Enter</a:t>
            </a:r>
            <a:r>
              <a:rPr lang="en-US" sz="5120" dirty="0">
                <a:solidFill>
                  <a:schemeClr val="accent1"/>
                </a:solidFill>
              </a:rPr>
              <a:t> your grade level?</a:t>
            </a:r>
          </a:p>
          <a:p>
            <a:pPr marL="65022" indent="0">
              <a:buNone/>
            </a:pPr>
            <a:r>
              <a:rPr lang="en-US" sz="5120" dirty="0">
                <a:solidFill>
                  <a:schemeClr val="accent1"/>
                </a:solidFill>
              </a:rPr>
              <a:t> </a:t>
            </a:r>
          </a:p>
          <a:p>
            <a:r>
              <a:rPr lang="en-US" sz="5120" dirty="0">
                <a:solidFill>
                  <a:schemeClr val="accent1"/>
                </a:solidFill>
              </a:rPr>
              <a:t>What should they know when they </a:t>
            </a:r>
            <a:r>
              <a:rPr lang="en-US" sz="5120" dirty="0">
                <a:solidFill>
                  <a:schemeClr val="accent6">
                    <a:lumMod val="75000"/>
                  </a:schemeClr>
                </a:solidFill>
              </a:rPr>
              <a:t>Exit</a:t>
            </a:r>
            <a:r>
              <a:rPr lang="en-US" sz="5120" dirty="0">
                <a:solidFill>
                  <a:schemeClr val="accent1"/>
                </a:solidFill>
              </a:rPr>
              <a:t>? </a:t>
            </a:r>
          </a:p>
          <a:p>
            <a:pPr marL="65022"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The Link Between Grade Levels</a:t>
            </a:r>
            <a:endParaRPr lang="en-US" dirty="0"/>
          </a:p>
        </p:txBody>
      </p:sp>
    </p:spTree>
    <p:extLst>
      <p:ext uri="{BB962C8B-B14F-4D97-AF65-F5344CB8AC3E}">
        <p14:creationId xmlns:p14="http://schemas.microsoft.com/office/powerpoint/2010/main" val="1956544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49401" y="8051800"/>
            <a:ext cx="11048998" cy="12922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anchor="ctr"/>
          <a:lstStyle/>
          <a:p>
            <a:pPr defTabSz="1299992" fontAlgn="auto" hangingPunct="1">
              <a:spcBef>
                <a:spcPts val="0"/>
              </a:spcBef>
              <a:spcAft>
                <a:spcPts val="0"/>
              </a:spcAft>
              <a:defRPr/>
            </a:pPr>
            <a:endParaRPr lang="en-US" sz="2600">
              <a:solidFill>
                <a:prstClr val="white"/>
              </a:solidFill>
            </a:endParaRPr>
          </a:p>
        </p:txBody>
      </p:sp>
      <p:sp>
        <p:nvSpPr>
          <p:cNvPr id="2" name="Title 1"/>
          <p:cNvSpPr>
            <a:spLocks noGrp="1"/>
          </p:cNvSpPr>
          <p:nvPr>
            <p:ph type="title"/>
          </p:nvPr>
        </p:nvSpPr>
        <p:spPr>
          <a:xfrm>
            <a:off x="1612901" y="217488"/>
            <a:ext cx="11079162" cy="1625600"/>
          </a:xfrm>
        </p:spPr>
        <p:txBody>
          <a:bodyPr>
            <a:normAutofit fontScale="90000"/>
          </a:bodyPr>
          <a:lstStyle/>
          <a:p>
            <a:pPr eaLnBrk="1" fontAlgn="auto" hangingPunct="1">
              <a:spcAft>
                <a:spcPts val="0"/>
              </a:spcAft>
              <a:defRPr/>
            </a:pPr>
            <a:r>
              <a:rPr lang="en-US" sz="7500" dirty="0">
                <a:solidFill>
                  <a:schemeClr val="tx2">
                    <a:satMod val="130000"/>
                  </a:schemeClr>
                </a:solidFill>
              </a:rPr>
              <a:t>Step 2: </a:t>
            </a:r>
            <a:r>
              <a:rPr lang="en-US" dirty="0" smtClean="0">
                <a:solidFill>
                  <a:schemeClr val="tx2">
                    <a:satMod val="130000"/>
                  </a:schemeClr>
                </a:solidFill>
              </a:rPr>
              <a:t>Alignment, Past      Future </a:t>
            </a:r>
            <a:br>
              <a:rPr lang="en-US" dirty="0" smtClean="0">
                <a:solidFill>
                  <a:schemeClr val="tx2">
                    <a:satMod val="130000"/>
                  </a:schemeClr>
                </a:solidFill>
              </a:rPr>
            </a:br>
            <a:endParaRPr lang="en-US" sz="4400" dirty="0">
              <a:solidFill>
                <a:schemeClr val="tx2">
                  <a:satMod val="130000"/>
                </a:schemeClr>
              </a:solidFill>
            </a:endParaRPr>
          </a:p>
        </p:txBody>
      </p:sp>
      <p:sp>
        <p:nvSpPr>
          <p:cNvPr id="3" name="Content Placeholder 2"/>
          <p:cNvSpPr>
            <a:spLocks noGrp="1"/>
          </p:cNvSpPr>
          <p:nvPr>
            <p:ph idx="1"/>
          </p:nvPr>
        </p:nvSpPr>
        <p:spPr>
          <a:xfrm>
            <a:off x="1798647" y="1517650"/>
            <a:ext cx="10664825" cy="6638925"/>
          </a:xfrm>
        </p:spPr>
        <p:txBody>
          <a:bodyPr>
            <a:normAutofit fontScale="92500" lnSpcReduction="10000"/>
          </a:bodyPr>
          <a:lstStyle/>
          <a:p>
            <a:pPr marL="520022" indent="-403023" eaLnBrk="1" fontAlgn="auto" hangingPunct="1">
              <a:spcBef>
                <a:spcPts val="853"/>
              </a:spcBef>
              <a:spcAft>
                <a:spcPts val="0"/>
              </a:spcAft>
              <a:buFont typeface="Wingdings 2"/>
              <a:buChar char=""/>
              <a:defRPr/>
            </a:pPr>
            <a:r>
              <a:rPr lang="en-US" sz="4300" dirty="0"/>
              <a:t>Vertical Collaboration time scheduled.</a:t>
            </a:r>
          </a:p>
          <a:p>
            <a:pPr marL="520022" indent="-403023" eaLnBrk="1" fontAlgn="auto" hangingPunct="1">
              <a:spcBef>
                <a:spcPts val="853"/>
              </a:spcBef>
              <a:spcAft>
                <a:spcPts val="0"/>
              </a:spcAft>
              <a:buFont typeface="Wingdings 2"/>
              <a:buChar char=""/>
              <a:defRPr/>
            </a:pPr>
            <a:r>
              <a:rPr lang="en-US" sz="4300" dirty="0"/>
              <a:t>Grade Level will be divided  - collaborate with the Past and the Future.	</a:t>
            </a:r>
          </a:p>
          <a:p>
            <a:pPr marL="520022" indent="-403023" eaLnBrk="1" fontAlgn="auto" hangingPunct="1">
              <a:spcBef>
                <a:spcPts val="853"/>
              </a:spcBef>
              <a:spcAft>
                <a:spcPts val="0"/>
              </a:spcAft>
              <a:buFont typeface="Wingdings 2"/>
              <a:buChar char=""/>
              <a:defRPr/>
            </a:pPr>
            <a:r>
              <a:rPr lang="en-US" sz="4300" dirty="0"/>
              <a:t>Note similarities and differences in priority </a:t>
            </a:r>
            <a:r>
              <a:rPr lang="en-US" altLang="en-US" sz="4000" dirty="0">
                <a:solidFill>
                  <a:srgbClr val="0070C0"/>
                </a:solidFill>
              </a:rPr>
              <a:t>skills</a:t>
            </a:r>
            <a:r>
              <a:rPr lang="en-US" altLang="en-US" sz="4000" dirty="0">
                <a:solidFill>
                  <a:prstClr val="black"/>
                </a:solidFill>
              </a:rPr>
              <a:t>, </a:t>
            </a:r>
            <a:r>
              <a:rPr lang="en-US" altLang="en-US" sz="4000" dirty="0">
                <a:solidFill>
                  <a:srgbClr val="00B050"/>
                </a:solidFill>
              </a:rPr>
              <a:t>vocabulary</a:t>
            </a:r>
            <a:r>
              <a:rPr lang="en-US" altLang="en-US" sz="4000" dirty="0" smtClean="0">
                <a:solidFill>
                  <a:prstClr val="black"/>
                </a:solidFill>
              </a:rPr>
              <a:t>, </a:t>
            </a:r>
            <a:r>
              <a:rPr lang="en-US" altLang="en-US" sz="4000" dirty="0" smtClean="0">
                <a:solidFill>
                  <a:srgbClr val="00B050"/>
                </a:solidFill>
              </a:rPr>
              <a:t>concepts</a:t>
            </a:r>
            <a:r>
              <a:rPr lang="en-US" altLang="en-US" sz="4000" dirty="0" smtClean="0"/>
              <a:t>, and </a:t>
            </a:r>
            <a:r>
              <a:rPr lang="en-US" altLang="en-US" sz="4000" dirty="0" smtClean="0">
                <a:solidFill>
                  <a:srgbClr val="D16349"/>
                </a:solidFill>
              </a:rPr>
              <a:t>expectations</a:t>
            </a:r>
            <a:r>
              <a:rPr lang="en-US" sz="4300" dirty="0" smtClean="0"/>
              <a:t>.</a:t>
            </a:r>
            <a:endParaRPr lang="en-US" sz="4300" dirty="0"/>
          </a:p>
          <a:p>
            <a:pPr marL="520022" indent="-403023" eaLnBrk="1" fontAlgn="auto" hangingPunct="1">
              <a:spcBef>
                <a:spcPts val="853"/>
              </a:spcBef>
              <a:spcAft>
                <a:spcPts val="0"/>
              </a:spcAft>
              <a:buFont typeface="Wingdings 2"/>
              <a:buChar char=""/>
              <a:defRPr/>
            </a:pPr>
            <a:r>
              <a:rPr lang="en-US" sz="4300" dirty="0"/>
              <a:t>Reach consensus on Progression Document.</a:t>
            </a:r>
          </a:p>
          <a:p>
            <a:pPr marL="520022" indent="-403023" eaLnBrk="1" fontAlgn="auto" hangingPunct="1">
              <a:spcBef>
                <a:spcPts val="853"/>
              </a:spcBef>
              <a:spcAft>
                <a:spcPts val="0"/>
              </a:spcAft>
              <a:buFont typeface="Wingdings 2"/>
              <a:buChar char=""/>
              <a:defRPr/>
            </a:pPr>
            <a:r>
              <a:rPr lang="en-US" sz="4300" dirty="0"/>
              <a:t>Rationale: This allows teachers the opportunity to examine the necessary </a:t>
            </a:r>
            <a:r>
              <a:rPr lang="en-US" altLang="en-US" sz="4000" dirty="0">
                <a:solidFill>
                  <a:srgbClr val="0070C0"/>
                </a:solidFill>
              </a:rPr>
              <a:t>skills</a:t>
            </a:r>
            <a:r>
              <a:rPr lang="en-US" altLang="en-US" sz="4000" dirty="0">
                <a:solidFill>
                  <a:prstClr val="black"/>
                </a:solidFill>
              </a:rPr>
              <a:t>, </a:t>
            </a:r>
            <a:r>
              <a:rPr lang="en-US" altLang="en-US" sz="4000" dirty="0" smtClean="0">
                <a:solidFill>
                  <a:srgbClr val="00B050"/>
                </a:solidFill>
              </a:rPr>
              <a:t>vocabulary</a:t>
            </a:r>
            <a:r>
              <a:rPr lang="en-US" altLang="en-US" sz="4000" dirty="0">
                <a:solidFill>
                  <a:prstClr val="black"/>
                </a:solidFill>
              </a:rPr>
              <a:t>,</a:t>
            </a:r>
            <a:r>
              <a:rPr lang="en-US" altLang="en-US" sz="4000" dirty="0" smtClean="0">
                <a:solidFill>
                  <a:prstClr val="black"/>
                </a:solidFill>
              </a:rPr>
              <a:t> </a:t>
            </a:r>
            <a:r>
              <a:rPr lang="en-US" altLang="en-US" sz="4000" dirty="0" smtClean="0">
                <a:solidFill>
                  <a:srgbClr val="00B050"/>
                </a:solidFill>
              </a:rPr>
              <a:t>concepts</a:t>
            </a:r>
            <a:r>
              <a:rPr lang="en-US" altLang="en-US" sz="4000" dirty="0" smtClean="0"/>
              <a:t>, and </a:t>
            </a:r>
            <a:r>
              <a:rPr lang="en-US" altLang="en-US" sz="4000" dirty="0" smtClean="0">
                <a:solidFill>
                  <a:srgbClr val="D16349"/>
                </a:solidFill>
              </a:rPr>
              <a:t>expectations</a:t>
            </a:r>
            <a:r>
              <a:rPr lang="en-US" sz="4300" dirty="0" smtClean="0"/>
              <a:t> </a:t>
            </a:r>
            <a:r>
              <a:rPr lang="en-US" sz="4300" dirty="0"/>
              <a:t>students need to progress from one grade level to the next. </a:t>
            </a:r>
          </a:p>
          <a:p>
            <a:pPr marL="0" indent="0" eaLnBrk="1" fontAlgn="auto" hangingPunct="1">
              <a:spcBef>
                <a:spcPts val="853"/>
              </a:spcBef>
              <a:spcAft>
                <a:spcPts val="0"/>
              </a:spcAft>
              <a:buNone/>
              <a:defRPr/>
            </a:pPr>
            <a:r>
              <a:rPr lang="en-US" sz="3400" dirty="0"/>
              <a:t>        </a:t>
            </a:r>
            <a:endParaRPr lang="en-US" dirty="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2" y="8337683"/>
            <a:ext cx="3038475" cy="70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59196" y="8302221"/>
            <a:ext cx="2491206" cy="1054640"/>
          </a:xfrm>
          <a:prstGeom prst="rect">
            <a:avLst/>
          </a:prstGeom>
          <a:noFill/>
        </p:spPr>
        <p:txBody>
          <a:bodyPr wrap="square" lIns="129999" tIns="65000" rIns="129999" bIns="65000">
            <a:spAutoFit/>
          </a:bodyPr>
          <a:lstStyle/>
          <a:p>
            <a:pPr algn="l" defTabSz="1299992" fontAlgn="auto" hangingPunct="1">
              <a:spcBef>
                <a:spcPts val="0"/>
              </a:spcBef>
              <a:spcAft>
                <a:spcPts val="0"/>
              </a:spcAft>
              <a:defRPr/>
            </a:pPr>
            <a:r>
              <a:rPr lang="en-US" sz="3400" dirty="0">
                <a:solidFill>
                  <a:prstClr val="black"/>
                </a:solidFill>
                <a:latin typeface="AR JULIAN" panose="02000000000000000000" pitchFamily="2" charset="0"/>
                <a:ea typeface="+mn-ea"/>
                <a:cs typeface="+mn-cs"/>
              </a:rPr>
              <a:t>; Hear the </a:t>
            </a:r>
          </a:p>
          <a:p>
            <a:pPr algn="l" defTabSz="1299992" fontAlgn="auto" hangingPunct="1">
              <a:spcBef>
                <a:spcPts val="0"/>
              </a:spcBef>
              <a:spcAft>
                <a:spcPts val="0"/>
              </a:spcAft>
              <a:defRPr/>
            </a:pPr>
            <a:endParaRPr lang="en-US" sz="2600" dirty="0">
              <a:solidFill>
                <a:prstClr val="black"/>
              </a:solidFill>
              <a:latin typeface="Gill Sans MT"/>
              <a:ea typeface="+mn-ea"/>
              <a:cs typeface="+mn-cs"/>
            </a:endParaRPr>
          </a:p>
        </p:txBody>
      </p:sp>
      <p:pic>
        <p:nvPicPr>
          <p:cNvPr id="3482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8697914"/>
            <a:ext cx="1004888"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Right Arrow 4"/>
          <p:cNvSpPr/>
          <p:nvPr/>
        </p:nvSpPr>
        <p:spPr>
          <a:xfrm>
            <a:off x="8712199" y="704201"/>
            <a:ext cx="990601" cy="381001"/>
          </a:xfrm>
          <a:prstGeom prst="leftRightArrow">
            <a:avLst/>
          </a:prstGeom>
        </p:spPr>
        <p:style>
          <a:lnRef idx="1">
            <a:schemeClr val="accent6"/>
          </a:lnRef>
          <a:fillRef idx="3">
            <a:schemeClr val="accent6"/>
          </a:fillRef>
          <a:effectRef idx="2">
            <a:schemeClr val="accent6"/>
          </a:effectRef>
          <a:fontRef idx="minor">
            <a:schemeClr val="lt1"/>
          </a:fontRef>
        </p:style>
        <p:txBody>
          <a:bodyPr lIns="91410" tIns="45705" rIns="91410" bIns="45705" anchor="ctr"/>
          <a:lstStyle/>
          <a:p>
            <a:pPr>
              <a:defRPr/>
            </a:pPr>
            <a:endParaRPr lang="en-US">
              <a:solidFill>
                <a:prstClr val="white"/>
              </a:solidFil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249" y="8302222"/>
            <a:ext cx="2985651" cy="7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49408" y="8302224"/>
            <a:ext cx="2808287" cy="1023862"/>
          </a:xfrm>
          <a:prstGeom prst="rect">
            <a:avLst/>
          </a:prstGeom>
          <a:noFill/>
        </p:spPr>
        <p:txBody>
          <a:bodyPr wrap="square" lIns="129999" tIns="65000" rIns="129999" bIns="65000">
            <a:spAutoFit/>
          </a:bodyPr>
          <a:lstStyle/>
          <a:p>
            <a:pPr algn="l" defTabSz="1299992" fontAlgn="auto" hangingPunct="1">
              <a:spcBef>
                <a:spcPts val="0"/>
              </a:spcBef>
              <a:spcAft>
                <a:spcPts val="0"/>
              </a:spcAft>
              <a:defRPr/>
            </a:pPr>
            <a:r>
              <a:rPr lang="en-US" sz="3100" dirty="0">
                <a:solidFill>
                  <a:prstClr val="black"/>
                </a:solidFill>
                <a:latin typeface="AR JULIAN" panose="02000000000000000000" pitchFamily="2" charset="0"/>
                <a:ea typeface="+mn-ea"/>
                <a:cs typeface="+mn-cs"/>
              </a:rPr>
              <a:t>Look at the</a:t>
            </a:r>
          </a:p>
          <a:p>
            <a:pPr algn="l" defTabSz="1299992" fontAlgn="auto" hangingPunct="1">
              <a:spcBef>
                <a:spcPts val="0"/>
              </a:spcBef>
              <a:spcAft>
                <a:spcPts val="0"/>
              </a:spcAft>
              <a:defRPr/>
            </a:pPr>
            <a:r>
              <a:rPr lang="en-US" sz="2600" dirty="0">
                <a:solidFill>
                  <a:prstClr val="black"/>
                </a:solidFill>
                <a:latin typeface="Gill Sans MT"/>
                <a:ea typeface="+mn-ea"/>
                <a:cs typeface="+mn-cs"/>
              </a:rPr>
              <a:t> </a:t>
            </a:r>
          </a:p>
        </p:txBody>
      </p:sp>
    </p:spTree>
    <p:extLst>
      <p:ext uri="{BB962C8B-B14F-4D97-AF65-F5344CB8AC3E}">
        <p14:creationId xmlns:p14="http://schemas.microsoft.com/office/powerpoint/2010/main" val="48304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p:txBody>
          <a:bodyPr/>
          <a:lstStyle/>
          <a:p>
            <a:pPr>
              <a:defRPr/>
            </a:pPr>
            <a:r>
              <a:rPr lang="en-US" sz="6000" dirty="0"/>
              <a:t>Tool Kit</a:t>
            </a:r>
          </a:p>
        </p:txBody>
      </p:sp>
      <p:sp>
        <p:nvSpPr>
          <p:cNvPr id="7" name="Rectangle 6"/>
          <p:cNvSpPr/>
          <p:nvPr/>
        </p:nvSpPr>
        <p:spPr>
          <a:xfrm>
            <a:off x="857272" y="2600963"/>
            <a:ext cx="11360127" cy="769411"/>
          </a:xfrm>
          <a:prstGeom prst="rect">
            <a:avLst/>
          </a:prstGeom>
        </p:spPr>
        <p:txBody>
          <a:bodyPr wrap="square" lIns="91410" tIns="45705" rIns="91410" bIns="45705">
            <a:spAutoFit/>
          </a:bodyPr>
          <a:lstStyle/>
          <a:p>
            <a:pPr marL="65052" defTabSz="1299429" eaLnBrk="0">
              <a:spcBef>
                <a:spcPct val="20000"/>
              </a:spcBef>
              <a:buClr>
                <a:srgbClr val="5369A5"/>
              </a:buClr>
              <a:defRPr/>
            </a:pPr>
            <a:r>
              <a:rPr lang="en-US" sz="4400" b="1" spc="213" dirty="0">
                <a:solidFill>
                  <a:srgbClr val="BF654C"/>
                </a:solidFill>
              </a:rPr>
              <a:t>Professional Experience</a:t>
            </a:r>
          </a:p>
        </p:txBody>
      </p:sp>
      <p:sp>
        <p:nvSpPr>
          <p:cNvPr id="8" name="Rectangle 7"/>
          <p:cNvSpPr/>
          <p:nvPr/>
        </p:nvSpPr>
        <p:spPr>
          <a:xfrm>
            <a:off x="2038772" y="4366124"/>
            <a:ext cx="9123681" cy="3083891"/>
          </a:xfrm>
          <a:prstGeom prst="rect">
            <a:avLst/>
          </a:prstGeom>
        </p:spPr>
        <p:txBody>
          <a:bodyPr wrap="square" lIns="91410" tIns="45705" rIns="91410" bIns="45705">
            <a:spAutoFit/>
          </a:bodyPr>
          <a:lstStyle/>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Draw from your years of personal experience in the </a:t>
            </a:r>
            <a:r>
              <a:rPr lang="en-US" spc="213" dirty="0" smtClean="0">
                <a:solidFill>
                  <a:srgbClr val="BF654C"/>
                </a:solidFill>
              </a:rPr>
              <a:t>classroom</a:t>
            </a:r>
          </a:p>
          <a:p>
            <a:pPr marL="65052" defTabSz="1299429" eaLnBrk="0">
              <a:spcBef>
                <a:spcPct val="20000"/>
              </a:spcBef>
              <a:buClr>
                <a:srgbClr val="5369A5"/>
              </a:buClr>
              <a:defRPr/>
            </a:pPr>
            <a:endParaRPr lang="en-US" spc="213" dirty="0">
              <a:solidFill>
                <a:srgbClr val="BF654C"/>
              </a:solidFill>
            </a:endParaRPr>
          </a:p>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You know what has been effective for student achievement</a:t>
            </a:r>
          </a:p>
        </p:txBody>
      </p:sp>
    </p:spTree>
    <p:extLst>
      <p:ext uri="{BB962C8B-B14F-4D97-AF65-F5344CB8AC3E}">
        <p14:creationId xmlns:p14="http://schemas.microsoft.com/office/powerpoint/2010/main" val="3012619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54817" y="992873"/>
            <a:ext cx="9689300" cy="7683866"/>
          </a:xfrm>
          <a:prstGeom prst="rect">
            <a:avLst/>
          </a:prstGeom>
        </p:spPr>
      </p:pic>
      <p:sp>
        <p:nvSpPr>
          <p:cNvPr id="13" name="Rounded Rectangle 12"/>
          <p:cNvSpPr/>
          <p:nvPr/>
        </p:nvSpPr>
        <p:spPr>
          <a:xfrm>
            <a:off x="231777" y="8213725"/>
            <a:ext cx="4975228" cy="10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defRPr/>
            </a:pPr>
            <a:endParaRPr lang="en-US" sz="5120">
              <a:solidFill>
                <a:prstClr val="white"/>
              </a:solidFill>
            </a:endParaRPr>
          </a:p>
        </p:txBody>
      </p:sp>
      <p:sp>
        <p:nvSpPr>
          <p:cNvPr id="38919" name="TextBox 1"/>
          <p:cNvSpPr txBox="1">
            <a:spLocks noChangeArrowheads="1"/>
          </p:cNvSpPr>
          <p:nvPr/>
        </p:nvSpPr>
        <p:spPr bwMode="auto">
          <a:xfrm>
            <a:off x="253140" y="321805"/>
            <a:ext cx="2965025" cy="48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r>
              <a:rPr lang="en-US" altLang="en-US" sz="5120" dirty="0">
                <a:solidFill>
                  <a:prstClr val="black"/>
                </a:solidFill>
              </a:rPr>
              <a:t>Example CAP Progression Doc: 3</a:t>
            </a:r>
            <a:r>
              <a:rPr lang="en-US" altLang="en-US" sz="5120" baseline="30000" dirty="0">
                <a:solidFill>
                  <a:prstClr val="black"/>
                </a:solidFill>
              </a:rPr>
              <a:t>rd</a:t>
            </a:r>
            <a:r>
              <a:rPr lang="en-US" altLang="en-US" sz="5120" dirty="0">
                <a:solidFill>
                  <a:prstClr val="black"/>
                </a:solidFill>
              </a:rPr>
              <a:t> Grade Civics</a:t>
            </a:r>
          </a:p>
        </p:txBody>
      </p:sp>
      <p:sp>
        <p:nvSpPr>
          <p:cNvPr id="38930" name="TextBox 11"/>
          <p:cNvSpPr txBox="1">
            <a:spLocks noChangeArrowheads="1"/>
          </p:cNvSpPr>
          <p:nvPr/>
        </p:nvSpPr>
        <p:spPr bwMode="auto">
          <a:xfrm>
            <a:off x="177827" y="8213725"/>
            <a:ext cx="5029201" cy="131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r>
              <a:rPr lang="en-US" altLang="en-US" sz="1991" dirty="0">
                <a:solidFill>
                  <a:prstClr val="black"/>
                </a:solidFill>
              </a:rPr>
              <a:t>4. Finally, the link between grade levels is established, reviewed, and, if necessary, revised. </a:t>
            </a:r>
          </a:p>
          <a:p>
            <a:r>
              <a:rPr lang="en-US" altLang="en-US" sz="1991" dirty="0">
                <a:solidFill>
                  <a:prstClr val="black"/>
                </a:solidFill>
              </a:rPr>
              <a:t> </a:t>
            </a:r>
          </a:p>
        </p:txBody>
      </p:sp>
      <p:sp>
        <p:nvSpPr>
          <p:cNvPr id="14" name="Right Arrow 13"/>
          <p:cNvSpPr/>
          <p:nvPr/>
        </p:nvSpPr>
        <p:spPr>
          <a:xfrm rot="20317117">
            <a:off x="5052776" y="7671831"/>
            <a:ext cx="5659170" cy="222298"/>
          </a:xfrm>
          <a:prstGeom prst="rightArrow">
            <a:avLst/>
          </a:prstGeom>
        </p:spPr>
        <p:style>
          <a:lnRef idx="0">
            <a:schemeClr val="accent2"/>
          </a:lnRef>
          <a:fillRef idx="3">
            <a:schemeClr val="accent2"/>
          </a:fillRef>
          <a:effectRef idx="3">
            <a:schemeClr val="accent2"/>
          </a:effectRef>
          <a:fontRef idx="minor">
            <a:schemeClr val="lt1"/>
          </a:fontRef>
        </p:style>
        <p:txBody>
          <a:bodyPr lIns="91352" tIns="45673" rIns="91352" bIns="45673" anchor="ctr"/>
          <a:lstStyle/>
          <a:p>
            <a:pPr>
              <a:defRPr/>
            </a:pPr>
            <a:endParaRPr lang="en-US" sz="5120">
              <a:solidFill>
                <a:prstClr val="white"/>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2712" y="8815389"/>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674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5" y="217488"/>
            <a:ext cx="11188700" cy="1625600"/>
          </a:xfrm>
        </p:spPr>
        <p:txBody>
          <a:bodyPr>
            <a:normAutofit fontScale="90000"/>
          </a:bodyPr>
          <a:lstStyle/>
          <a:p>
            <a:pPr eaLnBrk="1" fontAlgn="auto" hangingPunct="1">
              <a:spcAft>
                <a:spcPts val="0"/>
              </a:spcAft>
              <a:defRPr/>
            </a:pPr>
            <a:r>
              <a:rPr lang="en-US" sz="7500" dirty="0">
                <a:solidFill>
                  <a:schemeClr val="tx2">
                    <a:satMod val="130000"/>
                  </a:schemeClr>
                </a:solidFill>
              </a:rPr>
              <a:t>Step 3:</a:t>
            </a:r>
            <a:r>
              <a:rPr lang="en-US" dirty="0" smtClean="0">
                <a:solidFill>
                  <a:schemeClr val="tx2">
                    <a:satMod val="130000"/>
                  </a:schemeClr>
                </a:solidFill>
              </a:rPr>
              <a:t> Reconvene with the Present</a:t>
            </a:r>
            <a:br>
              <a:rPr lang="en-US" dirty="0" smtClean="0">
                <a:solidFill>
                  <a:schemeClr val="tx2">
                    <a:satMod val="130000"/>
                  </a:schemeClr>
                </a:solidFill>
              </a:rPr>
            </a:br>
            <a:endParaRPr lang="en-US" sz="4400" dirty="0">
              <a:solidFill>
                <a:schemeClr val="tx2">
                  <a:satMod val="130000"/>
                </a:schemeClr>
              </a:solidFill>
            </a:endParaRPr>
          </a:p>
        </p:txBody>
      </p:sp>
      <p:sp>
        <p:nvSpPr>
          <p:cNvPr id="33796" name="Content Placeholder 2"/>
          <p:cNvSpPr>
            <a:spLocks noGrp="1"/>
          </p:cNvSpPr>
          <p:nvPr>
            <p:ph idx="1"/>
          </p:nvPr>
        </p:nvSpPr>
        <p:spPr>
          <a:xfrm>
            <a:off x="1300171" y="2058988"/>
            <a:ext cx="11704637" cy="6861175"/>
          </a:xfrm>
        </p:spPr>
        <p:txBody>
          <a:bodyPr/>
          <a:lstStyle/>
          <a:p>
            <a:pPr eaLnBrk="1" hangingPunct="1"/>
            <a:r>
              <a:rPr lang="en-US" altLang="en-US" sz="4000" dirty="0"/>
              <a:t>Horizontal Collaboration revisited.</a:t>
            </a:r>
          </a:p>
          <a:p>
            <a:pPr eaLnBrk="1" hangingPunct="1"/>
            <a:r>
              <a:rPr lang="en-US" altLang="en-US" sz="4000" dirty="0"/>
              <a:t>Completion of Initial grade specific Progression Document.</a:t>
            </a:r>
          </a:p>
          <a:p>
            <a:pPr eaLnBrk="1" hangingPunct="1"/>
            <a:r>
              <a:rPr lang="en-US" altLang="en-US" sz="4000" dirty="0"/>
              <a:t>Rationale: This allows teachers the opportunity to provide direct input on the necessary </a:t>
            </a:r>
            <a:r>
              <a:rPr lang="en-US" altLang="en-US" sz="3700" dirty="0">
                <a:solidFill>
                  <a:srgbClr val="0070C0"/>
                </a:solidFill>
              </a:rPr>
              <a:t>skills</a:t>
            </a:r>
            <a:r>
              <a:rPr lang="en-US" altLang="en-US" sz="3700" dirty="0">
                <a:solidFill>
                  <a:prstClr val="black"/>
                </a:solidFill>
              </a:rPr>
              <a:t>, </a:t>
            </a:r>
            <a:r>
              <a:rPr lang="en-US" altLang="en-US" sz="3700" dirty="0">
                <a:solidFill>
                  <a:srgbClr val="00B050"/>
                </a:solidFill>
              </a:rPr>
              <a:t>vocabulary</a:t>
            </a:r>
            <a:r>
              <a:rPr lang="en-US" altLang="en-US" sz="3700" dirty="0" smtClean="0">
                <a:solidFill>
                  <a:prstClr val="black"/>
                </a:solidFill>
              </a:rPr>
              <a:t>, </a:t>
            </a:r>
            <a:r>
              <a:rPr lang="en-US" altLang="en-US" sz="3700" dirty="0" smtClean="0">
                <a:solidFill>
                  <a:srgbClr val="00B050"/>
                </a:solidFill>
              </a:rPr>
              <a:t>concepts</a:t>
            </a:r>
            <a:r>
              <a:rPr lang="en-US" altLang="en-US" sz="3700" dirty="0" smtClean="0"/>
              <a:t>, and </a:t>
            </a:r>
            <a:r>
              <a:rPr lang="en-US" altLang="en-US" sz="3700" dirty="0" smtClean="0">
                <a:solidFill>
                  <a:srgbClr val="D16349"/>
                </a:solidFill>
              </a:rPr>
              <a:t>expectations</a:t>
            </a:r>
            <a:r>
              <a:rPr lang="en-US" altLang="en-US" sz="4000" dirty="0" smtClean="0"/>
              <a:t> </a:t>
            </a:r>
            <a:r>
              <a:rPr lang="en-US" altLang="en-US" sz="4000" dirty="0"/>
              <a:t>students need to enter their grade level. </a:t>
            </a:r>
          </a:p>
        </p:txBody>
      </p:sp>
      <p:sp>
        <p:nvSpPr>
          <p:cNvPr id="8" name="Rounded Rectangle 7"/>
          <p:cNvSpPr/>
          <p:nvPr/>
        </p:nvSpPr>
        <p:spPr>
          <a:xfrm>
            <a:off x="4085906" y="8161337"/>
            <a:ext cx="6435725" cy="12922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anchor="ctr"/>
          <a:lstStyle/>
          <a:p>
            <a:pPr defTabSz="1299992" fontAlgn="auto" hangingPunct="1">
              <a:spcBef>
                <a:spcPts val="0"/>
              </a:spcBef>
              <a:spcAft>
                <a:spcPts val="0"/>
              </a:spcAft>
              <a:defRPr/>
            </a:pPr>
            <a:endParaRPr lang="en-US" sz="2600">
              <a:solidFill>
                <a:prstClr val="white"/>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44" y="8374071"/>
            <a:ext cx="369728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085906" y="8466357"/>
            <a:ext cx="2665741" cy="1054640"/>
          </a:xfrm>
          <a:prstGeom prst="rect">
            <a:avLst/>
          </a:prstGeom>
          <a:noFill/>
        </p:spPr>
        <p:txBody>
          <a:bodyPr wrap="square" lIns="129999" tIns="65000" rIns="129999" bIns="65000">
            <a:spAutoFit/>
          </a:bodyPr>
          <a:lstStyle/>
          <a:p>
            <a:pPr algn="l" defTabSz="1299992" fontAlgn="auto" hangingPunct="1">
              <a:spcBef>
                <a:spcPts val="0"/>
              </a:spcBef>
              <a:spcAft>
                <a:spcPts val="0"/>
              </a:spcAft>
              <a:defRPr/>
            </a:pPr>
            <a:r>
              <a:rPr lang="en-US" sz="3400" dirty="0">
                <a:solidFill>
                  <a:prstClr val="black"/>
                </a:solidFill>
                <a:latin typeface="AR JULIAN" panose="02000000000000000000" pitchFamily="2" charset="0"/>
                <a:ea typeface="+mn-ea"/>
                <a:cs typeface="+mn-cs"/>
              </a:rPr>
              <a:t>Update the</a:t>
            </a:r>
          </a:p>
          <a:p>
            <a:pPr algn="l" defTabSz="1299992" fontAlgn="auto" hangingPunct="1">
              <a:spcBef>
                <a:spcPts val="0"/>
              </a:spcBef>
              <a:spcAft>
                <a:spcPts val="0"/>
              </a:spcAft>
              <a:defRPr/>
            </a:pPr>
            <a:endParaRPr lang="en-US" sz="2600" dirty="0">
              <a:solidFill>
                <a:prstClr val="black"/>
              </a:solidFill>
              <a:latin typeface="Gill Sans MT"/>
              <a:ea typeface="+mn-ea"/>
              <a:cs typeface="+mn-cs"/>
            </a:endParaRPr>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8697914"/>
            <a:ext cx="1004888"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p:txBody>
          <a:bodyPr/>
          <a:lstStyle/>
          <a:p>
            <a:pPr>
              <a:defRPr/>
            </a:pPr>
            <a:r>
              <a:rPr lang="en-US" sz="6000" dirty="0"/>
              <a:t>Tool Kit</a:t>
            </a:r>
          </a:p>
        </p:txBody>
      </p:sp>
      <p:sp>
        <p:nvSpPr>
          <p:cNvPr id="7" name="Rectangle 6"/>
          <p:cNvSpPr/>
          <p:nvPr/>
        </p:nvSpPr>
        <p:spPr>
          <a:xfrm>
            <a:off x="857272" y="2600963"/>
            <a:ext cx="11360127" cy="769411"/>
          </a:xfrm>
          <a:prstGeom prst="rect">
            <a:avLst/>
          </a:prstGeom>
        </p:spPr>
        <p:txBody>
          <a:bodyPr wrap="square" lIns="91410" tIns="45705" rIns="91410" bIns="45705">
            <a:spAutoFit/>
          </a:bodyPr>
          <a:lstStyle/>
          <a:p>
            <a:pPr marL="65052" defTabSz="1299429" eaLnBrk="0">
              <a:spcBef>
                <a:spcPct val="20000"/>
              </a:spcBef>
              <a:buClr>
                <a:srgbClr val="5369A5"/>
              </a:buClr>
              <a:defRPr/>
            </a:pPr>
            <a:r>
              <a:rPr lang="en-US" sz="4400" b="1" spc="213" dirty="0">
                <a:solidFill>
                  <a:srgbClr val="BF654C"/>
                </a:solidFill>
              </a:rPr>
              <a:t>Professional Experience</a:t>
            </a:r>
          </a:p>
        </p:txBody>
      </p:sp>
      <p:sp>
        <p:nvSpPr>
          <p:cNvPr id="8" name="Rectangle 7"/>
          <p:cNvSpPr/>
          <p:nvPr/>
        </p:nvSpPr>
        <p:spPr>
          <a:xfrm>
            <a:off x="2038772" y="4366124"/>
            <a:ext cx="9123681" cy="3083891"/>
          </a:xfrm>
          <a:prstGeom prst="rect">
            <a:avLst/>
          </a:prstGeom>
        </p:spPr>
        <p:txBody>
          <a:bodyPr wrap="square" lIns="91410" tIns="45705" rIns="91410" bIns="45705">
            <a:spAutoFit/>
          </a:bodyPr>
          <a:lstStyle/>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Draw from your years of personal experience in the </a:t>
            </a:r>
            <a:r>
              <a:rPr lang="en-US" spc="213" dirty="0" smtClean="0">
                <a:solidFill>
                  <a:srgbClr val="BF654C"/>
                </a:solidFill>
              </a:rPr>
              <a:t>classroom</a:t>
            </a:r>
          </a:p>
          <a:p>
            <a:pPr marL="65052" defTabSz="1299429" eaLnBrk="0">
              <a:spcBef>
                <a:spcPct val="20000"/>
              </a:spcBef>
              <a:buClr>
                <a:srgbClr val="5369A5"/>
              </a:buClr>
              <a:defRPr/>
            </a:pPr>
            <a:endParaRPr lang="en-US" spc="213" dirty="0">
              <a:solidFill>
                <a:srgbClr val="BF654C"/>
              </a:solidFill>
            </a:endParaRPr>
          </a:p>
          <a:p>
            <a:pPr marL="522252" indent="-457200" defTabSz="1299429" eaLnBrk="0">
              <a:spcBef>
                <a:spcPct val="20000"/>
              </a:spcBef>
              <a:buClr>
                <a:srgbClr val="5369A5"/>
              </a:buClr>
              <a:buFont typeface="Wingdings" panose="05000000000000000000" pitchFamily="2" charset="2"/>
              <a:buChar char="v"/>
              <a:defRPr/>
            </a:pPr>
            <a:r>
              <a:rPr lang="en-US" spc="213" dirty="0">
                <a:solidFill>
                  <a:srgbClr val="BF654C"/>
                </a:solidFill>
              </a:rPr>
              <a:t>You know what has been effective for student achievement</a:t>
            </a:r>
          </a:p>
        </p:txBody>
      </p:sp>
    </p:spTree>
    <p:extLst>
      <p:ext uri="{BB962C8B-B14F-4D97-AF65-F5344CB8AC3E}">
        <p14:creationId xmlns:p14="http://schemas.microsoft.com/office/powerpoint/2010/main" val="3829687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4817" y="992873"/>
            <a:ext cx="9689300" cy="7683866"/>
          </a:xfrm>
          <a:prstGeom prst="rect">
            <a:avLst/>
          </a:prstGeom>
        </p:spPr>
      </p:pic>
      <p:sp>
        <p:nvSpPr>
          <p:cNvPr id="13" name="Rounded Rectangle 12"/>
          <p:cNvSpPr/>
          <p:nvPr/>
        </p:nvSpPr>
        <p:spPr>
          <a:xfrm>
            <a:off x="231800" y="8213725"/>
            <a:ext cx="5096331" cy="10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11" name="Rounded Rectangle 10"/>
          <p:cNvSpPr/>
          <p:nvPr/>
        </p:nvSpPr>
        <p:spPr>
          <a:xfrm>
            <a:off x="231775" y="6600825"/>
            <a:ext cx="5873749" cy="1323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10" name="Rounded Rectangle 9"/>
          <p:cNvSpPr/>
          <p:nvPr/>
        </p:nvSpPr>
        <p:spPr>
          <a:xfrm>
            <a:off x="231776" y="5837238"/>
            <a:ext cx="4686300" cy="708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9" name="Rounded Rectangle 8"/>
          <p:cNvSpPr/>
          <p:nvPr/>
        </p:nvSpPr>
        <p:spPr>
          <a:xfrm>
            <a:off x="285750" y="3429000"/>
            <a:ext cx="5029200" cy="708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38919" name="TextBox 1"/>
          <p:cNvSpPr txBox="1">
            <a:spLocks noChangeArrowheads="1"/>
          </p:cNvSpPr>
          <p:nvPr/>
        </p:nvSpPr>
        <p:spPr bwMode="auto">
          <a:xfrm>
            <a:off x="259381" y="372580"/>
            <a:ext cx="2951956" cy="12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3" rIns="91352" bIns="45673">
            <a:spAutoFit/>
          </a:bodyPr>
          <a:lstStyle/>
          <a:p>
            <a:pPr algn="l" defTabSz="1299126" fontAlgn="auto" hangingPunct="1">
              <a:spcBef>
                <a:spcPts val="0"/>
              </a:spcBef>
              <a:spcAft>
                <a:spcPts val="0"/>
              </a:spcAft>
            </a:pPr>
            <a:r>
              <a:rPr lang="en-US" altLang="en-US" sz="2560" dirty="0">
                <a:solidFill>
                  <a:prstClr val="black"/>
                </a:solidFill>
                <a:latin typeface="Franklin Gothic Medium"/>
                <a:ea typeface="+mn-ea"/>
                <a:cs typeface="+mn-cs"/>
              </a:rPr>
              <a:t>Example CAP Progression Doc: 3</a:t>
            </a:r>
            <a:r>
              <a:rPr lang="en-US" altLang="en-US" sz="2560" baseline="30000" dirty="0">
                <a:solidFill>
                  <a:prstClr val="black"/>
                </a:solidFill>
                <a:latin typeface="Franklin Gothic Medium"/>
                <a:ea typeface="+mn-ea"/>
                <a:cs typeface="+mn-cs"/>
              </a:rPr>
              <a:t>rd</a:t>
            </a:r>
            <a:r>
              <a:rPr lang="en-US" altLang="en-US" sz="2560" dirty="0">
                <a:solidFill>
                  <a:prstClr val="black"/>
                </a:solidFill>
                <a:latin typeface="Franklin Gothic Medium"/>
                <a:ea typeface="+mn-ea"/>
                <a:cs typeface="+mn-cs"/>
              </a:rPr>
              <a:t> Grade Civics</a:t>
            </a:r>
          </a:p>
        </p:txBody>
      </p:sp>
      <p:sp>
        <p:nvSpPr>
          <p:cNvPr id="38920" name="TextBox 2"/>
          <p:cNvSpPr txBox="1">
            <a:spLocks noChangeArrowheads="1"/>
          </p:cNvSpPr>
          <p:nvPr/>
        </p:nvSpPr>
        <p:spPr bwMode="auto">
          <a:xfrm>
            <a:off x="285750" y="3429001"/>
            <a:ext cx="5029200" cy="7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pPr algn="l" defTabSz="1299126" fontAlgn="auto" hangingPunct="1">
              <a:spcBef>
                <a:spcPts val="0"/>
              </a:spcBef>
              <a:spcAft>
                <a:spcPts val="0"/>
              </a:spcAft>
            </a:pPr>
            <a:r>
              <a:rPr lang="en-US" altLang="en-US" sz="1991" dirty="0">
                <a:solidFill>
                  <a:prstClr val="black"/>
                </a:solidFill>
                <a:latin typeface="Franklin Gothic Medium"/>
                <a:ea typeface="+mn-ea"/>
                <a:cs typeface="+mn-cs"/>
              </a:rPr>
              <a:t>1. Teachers review and rank the Next Gen CSO’s for the Action words – the “Verbs”.</a:t>
            </a:r>
          </a:p>
        </p:txBody>
      </p:sp>
      <p:sp>
        <p:nvSpPr>
          <p:cNvPr id="4" name="Right Arrow 3"/>
          <p:cNvSpPr/>
          <p:nvPr/>
        </p:nvSpPr>
        <p:spPr>
          <a:xfrm rot="4775630">
            <a:off x="4527241" y="4610405"/>
            <a:ext cx="1560501" cy="346641"/>
          </a:xfrm>
          <a:prstGeom prst="rightArrow">
            <a:avLst/>
          </a:prstGeom>
        </p:spPr>
        <p:style>
          <a:lnRef idx="1">
            <a:schemeClr val="accent1"/>
          </a:lnRef>
          <a:fillRef idx="3">
            <a:schemeClr val="accent1"/>
          </a:fillRef>
          <a:effectRef idx="2">
            <a:schemeClr val="accent1"/>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38924" name="TextBox 4"/>
          <p:cNvSpPr txBox="1">
            <a:spLocks noChangeArrowheads="1"/>
          </p:cNvSpPr>
          <p:nvPr/>
        </p:nvSpPr>
        <p:spPr bwMode="auto">
          <a:xfrm>
            <a:off x="367330" y="5826125"/>
            <a:ext cx="5688013" cy="7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pPr algn="l" defTabSz="1299126" fontAlgn="auto" hangingPunct="1">
              <a:spcBef>
                <a:spcPts val="0"/>
              </a:spcBef>
              <a:spcAft>
                <a:spcPts val="0"/>
              </a:spcAft>
            </a:pPr>
            <a:r>
              <a:rPr lang="en-US" altLang="en-US" sz="1991" dirty="0">
                <a:solidFill>
                  <a:prstClr val="black"/>
                </a:solidFill>
                <a:latin typeface="Franklin Gothic Medium"/>
                <a:ea typeface="+mn-ea"/>
                <a:cs typeface="+mn-cs"/>
              </a:rPr>
              <a:t>2. Teachers review and rank key vocab</a:t>
            </a:r>
          </a:p>
          <a:p>
            <a:pPr algn="l" defTabSz="1299126" fontAlgn="auto" hangingPunct="1">
              <a:spcBef>
                <a:spcPts val="0"/>
              </a:spcBef>
              <a:spcAft>
                <a:spcPts val="0"/>
              </a:spcAft>
            </a:pPr>
            <a:r>
              <a:rPr lang="en-US" altLang="en-US" sz="1991" dirty="0">
                <a:solidFill>
                  <a:prstClr val="black"/>
                </a:solidFill>
                <a:latin typeface="Franklin Gothic Medium"/>
                <a:ea typeface="+mn-ea"/>
                <a:cs typeface="+mn-cs"/>
              </a:rPr>
              <a:t> and concepts. </a:t>
            </a:r>
          </a:p>
        </p:txBody>
      </p:sp>
      <p:sp>
        <p:nvSpPr>
          <p:cNvPr id="6" name="Right Arrow 5"/>
          <p:cNvSpPr/>
          <p:nvPr/>
        </p:nvSpPr>
        <p:spPr>
          <a:xfrm>
            <a:off x="3499856" y="6206359"/>
            <a:ext cx="3631504" cy="282714"/>
          </a:xfrm>
          <a:prstGeom prst="rightArrow">
            <a:avLst/>
          </a:prstGeom>
        </p:spPr>
        <p:style>
          <a:lnRef idx="1">
            <a:schemeClr val="accent3"/>
          </a:lnRef>
          <a:fillRef idx="3">
            <a:schemeClr val="accent3"/>
          </a:fillRef>
          <a:effectRef idx="2">
            <a:schemeClr val="accent3"/>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38928" name="TextBox 6"/>
          <p:cNvSpPr txBox="1">
            <a:spLocks noChangeArrowheads="1"/>
          </p:cNvSpPr>
          <p:nvPr/>
        </p:nvSpPr>
        <p:spPr bwMode="auto">
          <a:xfrm>
            <a:off x="231776" y="6611939"/>
            <a:ext cx="5981700" cy="131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pPr algn="l" defTabSz="1299126" fontAlgn="auto" hangingPunct="1">
              <a:spcBef>
                <a:spcPts val="0"/>
              </a:spcBef>
              <a:spcAft>
                <a:spcPts val="0"/>
              </a:spcAft>
            </a:pPr>
            <a:r>
              <a:rPr lang="en-US" altLang="en-US" sz="1991" dirty="0">
                <a:solidFill>
                  <a:prstClr val="black"/>
                </a:solidFill>
                <a:latin typeface="Franklin Gothic Medium"/>
                <a:ea typeface="+mn-ea"/>
                <a:cs typeface="+mn-cs"/>
              </a:rPr>
              <a:t>3. Teachers extract language from the Performance Descriptors for Mastery and from their own expertise/experience for evidence of justifying mastery level work.  </a:t>
            </a:r>
          </a:p>
        </p:txBody>
      </p:sp>
      <p:sp>
        <p:nvSpPr>
          <p:cNvPr id="8" name="Right Arrow 7"/>
          <p:cNvSpPr/>
          <p:nvPr/>
        </p:nvSpPr>
        <p:spPr>
          <a:xfrm>
            <a:off x="4570413" y="7620001"/>
            <a:ext cx="4294187" cy="22859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352" tIns="45673" rIns="91352" bIns="45673" anchor="ctr"/>
          <a:lstStyle/>
          <a:p>
            <a:pPr algn="l" defTabSz="1299126" fontAlgn="auto" hangingPunct="1">
              <a:spcBef>
                <a:spcPts val="0"/>
              </a:spcBef>
              <a:spcAft>
                <a:spcPts val="0"/>
              </a:spcAft>
              <a:defRPr/>
            </a:pPr>
            <a:endParaRPr lang="en-US" sz="2560">
              <a:solidFill>
                <a:prstClr val="white"/>
              </a:solidFill>
            </a:endParaRPr>
          </a:p>
        </p:txBody>
      </p:sp>
      <p:sp>
        <p:nvSpPr>
          <p:cNvPr id="38930" name="TextBox 11"/>
          <p:cNvSpPr txBox="1">
            <a:spLocks noChangeArrowheads="1"/>
          </p:cNvSpPr>
          <p:nvPr/>
        </p:nvSpPr>
        <p:spPr bwMode="auto">
          <a:xfrm>
            <a:off x="211329" y="8236785"/>
            <a:ext cx="5029201" cy="10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3" rIns="91352" bIns="45673">
            <a:spAutoFit/>
          </a:bodyPr>
          <a:lstStyle/>
          <a:p>
            <a:pPr algn="l" defTabSz="1299126" fontAlgn="auto" hangingPunct="1">
              <a:spcBef>
                <a:spcPts val="0"/>
              </a:spcBef>
              <a:spcAft>
                <a:spcPts val="0"/>
              </a:spcAft>
            </a:pPr>
            <a:r>
              <a:rPr lang="en-US" altLang="en-US" sz="1991" dirty="0">
                <a:solidFill>
                  <a:prstClr val="black"/>
                </a:solidFill>
                <a:latin typeface="Franklin Gothic Medium"/>
                <a:ea typeface="+mn-ea"/>
                <a:cs typeface="+mn-cs"/>
              </a:rPr>
              <a:t>4. Finally, the link between grade levels is established, reviewed, and, if necessary, revised. </a:t>
            </a: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2712"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ent-Up Arrow 4"/>
          <p:cNvSpPr/>
          <p:nvPr/>
        </p:nvSpPr>
        <p:spPr>
          <a:xfrm>
            <a:off x="5201920" y="8213725"/>
            <a:ext cx="6177280" cy="705055"/>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299126" fontAlgn="auto" hangingPunct="1">
              <a:spcBef>
                <a:spcPts val="0"/>
              </a:spcBef>
              <a:spcAft>
                <a:spcPts val="0"/>
              </a:spcAft>
            </a:pPr>
            <a:endParaRPr lang="en-US" sz="2560">
              <a:solidFill>
                <a:prstClr val="white"/>
              </a:solidFill>
            </a:endParaRPr>
          </a:p>
        </p:txBody>
      </p:sp>
    </p:spTree>
    <p:extLst>
      <p:ext uri="{BB962C8B-B14F-4D97-AF65-F5344CB8AC3E}">
        <p14:creationId xmlns:p14="http://schemas.microsoft.com/office/powerpoint/2010/main" val="1904752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5067" indent="0">
              <a:buNone/>
              <a:defRPr/>
            </a:pPr>
            <a:r>
              <a:rPr lang="en-US" dirty="0" smtClean="0"/>
              <a:t>In order to ease the data collection process, the CAP Progression </a:t>
            </a:r>
            <a:r>
              <a:rPr lang="en-US" dirty="0"/>
              <a:t>D</a:t>
            </a:r>
            <a:r>
              <a:rPr lang="en-US" dirty="0" smtClean="0"/>
              <a:t>ocuments will be placed on MS Office 365.</a:t>
            </a:r>
          </a:p>
          <a:p>
            <a:pPr marL="65067" indent="0">
              <a:buNone/>
              <a:defRPr/>
            </a:pPr>
            <a:endParaRPr lang="en-US" dirty="0"/>
          </a:p>
          <a:p>
            <a:pPr marL="65067" indent="0">
              <a:buNone/>
              <a:defRPr/>
            </a:pPr>
            <a:r>
              <a:rPr lang="en-US" dirty="0" smtClean="0"/>
              <a:t>Benefits:  </a:t>
            </a:r>
          </a:p>
          <a:p>
            <a:pPr>
              <a:defRPr/>
            </a:pPr>
            <a:r>
              <a:rPr lang="en-US" dirty="0" smtClean="0"/>
              <a:t>K – 12</a:t>
            </a:r>
            <a:r>
              <a:rPr lang="en-US" baseline="30000" dirty="0" smtClean="0"/>
              <a:t>th</a:t>
            </a:r>
            <a:r>
              <a:rPr lang="en-US" dirty="0" smtClean="0"/>
              <a:t> alignment</a:t>
            </a:r>
          </a:p>
          <a:p>
            <a:pPr>
              <a:defRPr/>
            </a:pPr>
            <a:r>
              <a:rPr lang="en-US" dirty="0" smtClean="0"/>
              <a:t>Real-time sharing and template </a:t>
            </a:r>
          </a:p>
          <a:p>
            <a:pPr marL="65067" indent="0">
              <a:buNone/>
              <a:defRPr/>
            </a:pPr>
            <a:r>
              <a:rPr lang="en-US" dirty="0" smtClean="0"/>
              <a:t>        updates </a:t>
            </a:r>
          </a:p>
          <a:p>
            <a:pPr>
              <a:defRPr/>
            </a:pPr>
            <a:r>
              <a:rPr lang="en-US" dirty="0" smtClean="0"/>
              <a:t>Allows for collaboration </a:t>
            </a:r>
          </a:p>
          <a:p>
            <a:pPr marL="65067" indent="0">
              <a:buNone/>
              <a:defRPr/>
            </a:pPr>
            <a:r>
              <a:rPr lang="en-US" dirty="0"/>
              <a:t> </a:t>
            </a:r>
            <a:r>
              <a:rPr lang="en-US" dirty="0" smtClean="0"/>
              <a:t>       throughout the year.</a:t>
            </a:r>
            <a:endParaRPr lang="en-US" dirty="0"/>
          </a:p>
          <a:p>
            <a:pPr>
              <a:defRPr/>
            </a:pPr>
            <a:r>
              <a:rPr lang="en-US" dirty="0" smtClean="0"/>
              <a:t>Access from anywhere via the </a:t>
            </a:r>
          </a:p>
          <a:p>
            <a:pPr marL="65067" indent="0">
              <a:buNone/>
              <a:defRPr/>
            </a:pPr>
            <a:r>
              <a:rPr lang="en-US" dirty="0" smtClean="0"/>
              <a:t>        Internet</a:t>
            </a:r>
          </a:p>
          <a:p>
            <a:pPr marL="65067" indent="0">
              <a:buNone/>
              <a:defRPr/>
            </a:pPr>
            <a:endParaRPr lang="en-US" dirty="0"/>
          </a:p>
        </p:txBody>
      </p:sp>
      <p:sp>
        <p:nvSpPr>
          <p:cNvPr id="3" name="Title 2"/>
          <p:cNvSpPr>
            <a:spLocks noGrp="1"/>
          </p:cNvSpPr>
          <p:nvPr>
            <p:ph type="title"/>
          </p:nvPr>
        </p:nvSpPr>
        <p:spPr/>
        <p:txBody>
          <a:bodyPr/>
          <a:lstStyle/>
          <a:p>
            <a:pPr>
              <a:defRPr/>
            </a:pPr>
            <a:r>
              <a:rPr lang="en-US" dirty="0" smtClean="0"/>
              <a:t>MS 365 </a:t>
            </a:r>
            <a:r>
              <a:rPr lang="en-US" sz="2800" dirty="0"/>
              <a:t>for</a:t>
            </a:r>
            <a:r>
              <a:rPr lang="en-US" dirty="0" smtClean="0"/>
              <a:t> Digital Access/Sharing </a:t>
            </a:r>
            <a:r>
              <a:rPr lang="en-US" sz="2800" dirty="0"/>
              <a:t>(Suggested)</a:t>
            </a:r>
          </a:p>
        </p:txBody>
      </p:sp>
      <p:pic>
        <p:nvPicPr>
          <p:cNvPr id="4301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8763001"/>
            <a:ext cx="7826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024855" y="3886200"/>
            <a:ext cx="5475121" cy="44219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6105" y="4334934"/>
            <a:ext cx="9356388" cy="919186"/>
          </a:xfrm>
          <a:prstGeom prst="rect">
            <a:avLst/>
          </a:prstGeom>
          <a:noFill/>
        </p:spPr>
        <p:txBody>
          <a:bodyPr wrap="none" lIns="130007" tIns="65004" rIns="130007" bIns="65004" rtlCol="0">
            <a:spAutoFit/>
          </a:bodyPr>
          <a:lstStyle/>
          <a:p>
            <a:r>
              <a:rPr lang="en-US" sz="5120" dirty="0"/>
              <a:t>Review Process and Reflection</a:t>
            </a:r>
          </a:p>
        </p:txBody>
      </p:sp>
      <p:pic>
        <p:nvPicPr>
          <p:cNvPr id="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385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rgbClr val="646B86">
                <a:tint val="45000"/>
                <a:satMod val="400000"/>
              </a:srgbClr>
            </a:duotone>
            <a:extLst>
              <a:ext uri="{28A0092B-C50C-407E-A947-70E740481C1C}">
                <a14:useLocalDpi xmlns:a14="http://schemas.microsoft.com/office/drawing/2010/main" val="0"/>
              </a:ext>
            </a:extLst>
          </a:blip>
          <a:stretch>
            <a:fillRect/>
          </a:stretch>
        </p:blipFill>
        <p:spPr>
          <a:xfrm>
            <a:off x="1092451" y="5595833"/>
            <a:ext cx="10844033" cy="3758207"/>
          </a:xfrm>
          <a:prstGeom prst="round2DiagRect">
            <a:avLst>
              <a:gd name="adj1" fmla="val 16667"/>
              <a:gd name="adj2" fmla="val 50000"/>
            </a:avLst>
          </a:prstGeom>
          <a:ln w="88900" cap="sq">
            <a:solidFill>
              <a:srgbClr val="D16349">
                <a:lumMod val="40000"/>
                <a:lumOff val="60000"/>
                <a:alpha val="68000"/>
              </a:srgbClr>
            </a:solidFill>
            <a:miter lim="800000"/>
          </a:ln>
          <a:effectLst>
            <a:outerShdw blurRad="254000" algn="tl" rotWithShape="0">
              <a:srgbClr val="000000">
                <a:alpha val="43000"/>
              </a:srgbClr>
            </a:outerShdw>
          </a:effectLst>
        </p:spPr>
      </p:pic>
      <p:sp>
        <p:nvSpPr>
          <p:cNvPr id="5" name="TextBox 4"/>
          <p:cNvSpPr txBox="1"/>
          <p:nvPr/>
        </p:nvSpPr>
        <p:spPr>
          <a:xfrm>
            <a:off x="2468605" y="7042709"/>
            <a:ext cx="1511771" cy="740736"/>
          </a:xfrm>
          <a:prstGeom prst="rect">
            <a:avLst/>
          </a:prstGeom>
          <a:noFill/>
        </p:spPr>
        <p:txBody>
          <a:bodyPr wrap="square" lIns="184873" tIns="92437" rIns="184873" bIns="92437">
            <a:spAutoFit/>
          </a:bodyPr>
          <a:lstStyle/>
          <a:p>
            <a:pPr algn="l" defTabSz="1848759" fontAlgn="auto" hangingPunct="1">
              <a:spcBef>
                <a:spcPts val="0"/>
              </a:spcBef>
              <a:spcAft>
                <a:spcPts val="0"/>
              </a:spcAft>
              <a:defRPr/>
            </a:pPr>
            <a:r>
              <a:rPr lang="en-US" dirty="0">
                <a:solidFill>
                  <a:prstClr val="black">
                    <a:lumMod val="50000"/>
                    <a:lumOff val="50000"/>
                  </a:prstClr>
                </a:solidFill>
                <a:latin typeface="AR JULIAN" panose="02000000000000000000" pitchFamily="2" charset="0"/>
                <a:ea typeface="+mn-ea"/>
                <a:cs typeface="+mn-cs"/>
              </a:rPr>
              <a:t>p</a:t>
            </a:r>
            <a:r>
              <a:rPr lang="en-US" dirty="0" smtClean="0">
                <a:solidFill>
                  <a:prstClr val="black">
                    <a:lumMod val="50000"/>
                    <a:lumOff val="50000"/>
                  </a:prstClr>
                </a:solidFill>
                <a:latin typeface="AR JULIAN" panose="02000000000000000000" pitchFamily="2" charset="0"/>
                <a:ea typeface="+mn-ea"/>
                <a:cs typeface="+mn-cs"/>
              </a:rPr>
              <a:t>ast</a:t>
            </a:r>
            <a:endParaRPr lang="en-US" dirty="0">
              <a:solidFill>
                <a:prstClr val="black">
                  <a:lumMod val="50000"/>
                  <a:lumOff val="50000"/>
                </a:prstClr>
              </a:solidFill>
              <a:latin typeface="AR JULIAN" panose="02000000000000000000" pitchFamily="2" charset="0"/>
              <a:ea typeface="+mn-ea"/>
              <a:cs typeface="+mn-cs"/>
            </a:endParaRPr>
          </a:p>
        </p:txBody>
      </p:sp>
      <p:sp>
        <p:nvSpPr>
          <p:cNvPr id="6" name="TextBox 5"/>
          <p:cNvSpPr txBox="1"/>
          <p:nvPr/>
        </p:nvSpPr>
        <p:spPr>
          <a:xfrm rot="17505954">
            <a:off x="5177333" y="6672341"/>
            <a:ext cx="2884642" cy="740736"/>
          </a:xfrm>
          <a:prstGeom prst="rect">
            <a:avLst/>
          </a:prstGeom>
          <a:noFill/>
        </p:spPr>
        <p:txBody>
          <a:bodyPr wrap="square" lIns="184873" tIns="92437" rIns="184873" bIns="92437">
            <a:spAutoFit/>
          </a:bodyPr>
          <a:lstStyle/>
          <a:p>
            <a:pPr algn="l" defTabSz="1848759" fontAlgn="auto" hangingPunct="1">
              <a:spcBef>
                <a:spcPts val="0"/>
              </a:spcBef>
              <a:spcAft>
                <a:spcPts val="0"/>
              </a:spcAft>
              <a:defRPr/>
            </a:pPr>
            <a:r>
              <a:rPr lang="en-US" dirty="0">
                <a:solidFill>
                  <a:srgbClr val="FFC000"/>
                </a:solidFill>
                <a:latin typeface="AR JULIAN" panose="02000000000000000000" pitchFamily="2" charset="0"/>
                <a:ea typeface="+mn-ea"/>
                <a:cs typeface="+mn-cs"/>
              </a:rPr>
              <a:t>p</a:t>
            </a:r>
            <a:r>
              <a:rPr lang="en-US" dirty="0" smtClean="0">
                <a:solidFill>
                  <a:srgbClr val="FFC000"/>
                </a:solidFill>
                <a:latin typeface="AR JULIAN" panose="02000000000000000000" pitchFamily="2" charset="0"/>
                <a:ea typeface="+mn-ea"/>
                <a:cs typeface="+mn-cs"/>
              </a:rPr>
              <a:t>resent</a:t>
            </a:r>
            <a:endParaRPr lang="en-US" dirty="0">
              <a:solidFill>
                <a:srgbClr val="FFC000"/>
              </a:solidFill>
              <a:latin typeface="AR JULIAN" panose="02000000000000000000" pitchFamily="2" charset="0"/>
              <a:ea typeface="+mn-ea"/>
              <a:cs typeface="+mn-cs"/>
            </a:endParaRPr>
          </a:p>
        </p:txBody>
      </p:sp>
      <p:sp>
        <p:nvSpPr>
          <p:cNvPr id="7" name="TextBox 6"/>
          <p:cNvSpPr txBox="1"/>
          <p:nvPr/>
        </p:nvSpPr>
        <p:spPr>
          <a:xfrm>
            <a:off x="9036875" y="7104560"/>
            <a:ext cx="2275840" cy="740736"/>
          </a:xfrm>
          <a:prstGeom prst="rect">
            <a:avLst/>
          </a:prstGeom>
          <a:noFill/>
        </p:spPr>
        <p:txBody>
          <a:bodyPr wrap="square" lIns="184873" tIns="92437" rIns="184873" bIns="92437">
            <a:spAutoFit/>
          </a:bodyPr>
          <a:lstStyle/>
          <a:p>
            <a:pPr algn="l" defTabSz="1848759" fontAlgn="auto" hangingPunct="1">
              <a:spcBef>
                <a:spcPts val="0"/>
              </a:spcBef>
              <a:spcAft>
                <a:spcPts val="0"/>
              </a:spcAft>
              <a:defRPr/>
            </a:pPr>
            <a:r>
              <a:rPr lang="en-US" dirty="0">
                <a:solidFill>
                  <a:srgbClr val="9BBB59"/>
                </a:solidFill>
                <a:latin typeface="AR JULIAN" panose="02000000000000000000" pitchFamily="2" charset="0"/>
                <a:ea typeface="+mn-ea"/>
                <a:cs typeface="+mn-cs"/>
              </a:rPr>
              <a:t>f</a:t>
            </a:r>
            <a:r>
              <a:rPr lang="en-US" dirty="0" smtClean="0">
                <a:solidFill>
                  <a:srgbClr val="9BBB59"/>
                </a:solidFill>
                <a:latin typeface="AR JULIAN" panose="02000000000000000000" pitchFamily="2" charset="0"/>
                <a:ea typeface="+mn-ea"/>
                <a:cs typeface="+mn-cs"/>
              </a:rPr>
              <a:t>uture</a:t>
            </a:r>
            <a:endParaRPr lang="en-US" dirty="0">
              <a:solidFill>
                <a:srgbClr val="9BBB59"/>
              </a:solidFill>
              <a:latin typeface="AR JULIAN" panose="02000000000000000000" pitchFamily="2" charset="0"/>
              <a:ea typeface="+mn-ea"/>
              <a:cs typeface="+mn-cs"/>
            </a:endParaRPr>
          </a:p>
        </p:txBody>
      </p:sp>
      <p:sp>
        <p:nvSpPr>
          <p:cNvPr id="8" name="Curved Left Arrow 7"/>
          <p:cNvSpPr/>
          <p:nvPr/>
        </p:nvSpPr>
        <p:spPr>
          <a:xfrm rot="16200000">
            <a:off x="7017855" y="-1401893"/>
            <a:ext cx="1410530" cy="4823918"/>
          </a:xfrm>
          <a:prstGeom prst="curvedLeftArrow">
            <a:avLst>
              <a:gd name="adj1" fmla="val 25000"/>
              <a:gd name="adj2" fmla="val 51585"/>
              <a:gd name="adj3" fmla="val 26900"/>
            </a:avLst>
          </a:prstGeom>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fontAlgn="auto" hangingPunct="1">
              <a:spcBef>
                <a:spcPts val="0"/>
              </a:spcBef>
              <a:spcAft>
                <a:spcPts val="0"/>
              </a:spcAft>
            </a:pPr>
            <a:endParaRPr lang="en-US" sz="2600">
              <a:solidFill>
                <a:prstClr val="black"/>
              </a:solidFill>
            </a:endParaRPr>
          </a:p>
        </p:txBody>
      </p:sp>
      <p:sp>
        <p:nvSpPr>
          <p:cNvPr id="13" name="TextBox 12"/>
          <p:cNvSpPr txBox="1"/>
          <p:nvPr/>
        </p:nvSpPr>
        <p:spPr>
          <a:xfrm>
            <a:off x="1119902" y="1932446"/>
            <a:ext cx="2884423" cy="746863"/>
          </a:xfrm>
          <a:prstGeom prst="rect">
            <a:avLst/>
          </a:prstGeom>
          <a:solidFill>
            <a:schemeClr val="tx1">
              <a:lumMod val="50000"/>
              <a:lumOff val="50000"/>
              <a:alpha val="25000"/>
            </a:schemeClr>
          </a:solidFill>
          <a:ln>
            <a:solidFill>
              <a:schemeClr val="accent5">
                <a:lumMod val="50000"/>
              </a:schemeClr>
            </a:solidFill>
          </a:ln>
        </p:spPr>
        <p:txBody>
          <a:bodyPr wrap="square" lIns="129999" tIns="65000" rIns="129999" bIns="65000" rtlCol="0">
            <a:spAutoFit/>
          </a:bodyPr>
          <a:lstStyle/>
          <a:p>
            <a:pPr algn="l" defTabSz="1299992" fontAlgn="auto" hangingPunct="1">
              <a:spcBef>
                <a:spcPts val="0"/>
              </a:spcBef>
              <a:spcAft>
                <a:spcPts val="0"/>
              </a:spcAft>
            </a:pPr>
            <a:r>
              <a:rPr lang="en-US" sz="2000" u="sng" dirty="0">
                <a:solidFill>
                  <a:prstClr val="black"/>
                </a:solidFill>
                <a:latin typeface="Calibri"/>
                <a:ea typeface="+mn-ea"/>
                <a:cs typeface="+mn-cs"/>
              </a:rPr>
              <a:t>Step 2</a:t>
            </a:r>
          </a:p>
          <a:p>
            <a:pPr algn="l" defTabSz="1299992" fontAlgn="auto" hangingPunct="1">
              <a:spcBef>
                <a:spcPts val="0"/>
              </a:spcBef>
              <a:spcAft>
                <a:spcPts val="0"/>
              </a:spcAft>
            </a:pPr>
            <a:r>
              <a:rPr lang="en-US" sz="2000" dirty="0">
                <a:solidFill>
                  <a:prstClr val="black"/>
                </a:solidFill>
                <a:latin typeface="Calibri"/>
                <a:ea typeface="+mn-ea"/>
                <a:cs typeface="+mn-cs"/>
              </a:rPr>
              <a:t>Understanding the Past</a:t>
            </a:r>
          </a:p>
        </p:txBody>
      </p:sp>
      <p:sp>
        <p:nvSpPr>
          <p:cNvPr id="14" name="TextBox 13"/>
          <p:cNvSpPr txBox="1"/>
          <p:nvPr/>
        </p:nvSpPr>
        <p:spPr>
          <a:xfrm>
            <a:off x="9057568" y="1927778"/>
            <a:ext cx="2767259" cy="746863"/>
          </a:xfrm>
          <a:prstGeom prst="rect">
            <a:avLst/>
          </a:prstGeom>
          <a:solidFill>
            <a:schemeClr val="accent3">
              <a:lumMod val="75000"/>
              <a:alpha val="25000"/>
            </a:schemeClr>
          </a:solidFill>
          <a:ln>
            <a:solidFill>
              <a:schemeClr val="accent5">
                <a:lumMod val="50000"/>
              </a:schemeClr>
            </a:solidFill>
          </a:ln>
        </p:spPr>
        <p:txBody>
          <a:bodyPr wrap="square" lIns="129999" tIns="65000" rIns="129999" bIns="65000" rtlCol="0">
            <a:spAutoFit/>
          </a:bodyPr>
          <a:lstStyle/>
          <a:p>
            <a:pPr algn="l" defTabSz="1299992" fontAlgn="auto" hangingPunct="1">
              <a:spcBef>
                <a:spcPts val="0"/>
              </a:spcBef>
              <a:spcAft>
                <a:spcPts val="0"/>
              </a:spcAft>
            </a:pPr>
            <a:r>
              <a:rPr lang="en-US" sz="2000" u="sng" dirty="0">
                <a:solidFill>
                  <a:prstClr val="black"/>
                </a:solidFill>
                <a:latin typeface="Calibri"/>
                <a:ea typeface="+mn-ea"/>
                <a:cs typeface="+mn-cs"/>
              </a:rPr>
              <a:t>Step 2</a:t>
            </a:r>
            <a:endParaRPr lang="en-US" sz="2000" dirty="0">
              <a:solidFill>
                <a:prstClr val="black"/>
              </a:solidFill>
              <a:latin typeface="Calibri"/>
              <a:ea typeface="+mn-ea"/>
              <a:cs typeface="+mn-cs"/>
            </a:endParaRPr>
          </a:p>
          <a:p>
            <a:pPr algn="l" defTabSz="1299992" fontAlgn="auto" hangingPunct="1">
              <a:spcBef>
                <a:spcPts val="0"/>
              </a:spcBef>
              <a:spcAft>
                <a:spcPts val="0"/>
              </a:spcAft>
            </a:pPr>
            <a:r>
              <a:rPr lang="en-US" sz="2000" dirty="0">
                <a:solidFill>
                  <a:prstClr val="black"/>
                </a:solidFill>
                <a:latin typeface="Calibri"/>
                <a:ea typeface="+mn-ea"/>
                <a:cs typeface="+mn-cs"/>
              </a:rPr>
              <a:t>Adjusting to the Future</a:t>
            </a:r>
          </a:p>
        </p:txBody>
      </p:sp>
      <p:sp>
        <p:nvSpPr>
          <p:cNvPr id="15" name="TextBox 14"/>
          <p:cNvSpPr txBox="1"/>
          <p:nvPr/>
        </p:nvSpPr>
        <p:spPr>
          <a:xfrm>
            <a:off x="4257142" y="1715342"/>
            <a:ext cx="2108029" cy="1331645"/>
          </a:xfrm>
          <a:prstGeom prst="rect">
            <a:avLst/>
          </a:prstGeom>
          <a:solidFill>
            <a:srgbClr val="FFC000">
              <a:alpha val="25000"/>
            </a:srgbClr>
          </a:solidFill>
          <a:ln>
            <a:solidFill>
              <a:schemeClr val="accent5">
                <a:lumMod val="50000"/>
              </a:schemeClr>
            </a:solidFill>
          </a:ln>
        </p:spPr>
        <p:txBody>
          <a:bodyPr wrap="square" lIns="129999" tIns="65000" rIns="129999" bIns="65000" rtlCol="0">
            <a:spAutoFit/>
          </a:bodyPr>
          <a:lstStyle/>
          <a:p>
            <a:pPr algn="l" defTabSz="1299992" fontAlgn="auto" hangingPunct="1">
              <a:spcBef>
                <a:spcPts val="0"/>
              </a:spcBef>
              <a:spcAft>
                <a:spcPts val="0"/>
              </a:spcAft>
            </a:pPr>
            <a:r>
              <a:rPr lang="en-US" sz="2600" u="sng" dirty="0">
                <a:solidFill>
                  <a:prstClr val="black"/>
                </a:solidFill>
                <a:latin typeface="Calibri"/>
                <a:ea typeface="+mn-ea"/>
                <a:cs typeface="+mn-cs"/>
              </a:rPr>
              <a:t>Step 1</a:t>
            </a:r>
          </a:p>
          <a:p>
            <a:pPr algn="l" defTabSz="1299992" fontAlgn="auto" hangingPunct="1">
              <a:spcBef>
                <a:spcPts val="0"/>
              </a:spcBef>
              <a:spcAft>
                <a:spcPts val="0"/>
              </a:spcAft>
            </a:pPr>
            <a:r>
              <a:rPr lang="en-US" sz="2600" dirty="0">
                <a:solidFill>
                  <a:prstClr val="black"/>
                </a:solidFill>
                <a:latin typeface="Calibri"/>
                <a:ea typeface="+mn-ea"/>
                <a:cs typeface="+mn-cs"/>
              </a:rPr>
              <a:t>Reviewing the Present</a:t>
            </a:r>
          </a:p>
        </p:txBody>
      </p:sp>
      <p:sp>
        <p:nvSpPr>
          <p:cNvPr id="17" name="TextBox 16"/>
          <p:cNvSpPr txBox="1"/>
          <p:nvPr/>
        </p:nvSpPr>
        <p:spPr>
          <a:xfrm>
            <a:off x="6375801" y="1721362"/>
            <a:ext cx="2108029" cy="1331645"/>
          </a:xfrm>
          <a:prstGeom prst="rect">
            <a:avLst/>
          </a:prstGeom>
          <a:solidFill>
            <a:schemeClr val="accent6">
              <a:lumMod val="60000"/>
              <a:lumOff val="40000"/>
            </a:schemeClr>
          </a:solidFill>
          <a:ln>
            <a:solidFill>
              <a:schemeClr val="accent5">
                <a:lumMod val="50000"/>
              </a:schemeClr>
            </a:solidFill>
          </a:ln>
        </p:spPr>
        <p:txBody>
          <a:bodyPr wrap="square" lIns="129999" tIns="65000" rIns="129999" bIns="65000" rtlCol="0">
            <a:spAutoFit/>
          </a:bodyPr>
          <a:lstStyle/>
          <a:p>
            <a:pPr algn="l" defTabSz="1299992" fontAlgn="auto" hangingPunct="1">
              <a:spcBef>
                <a:spcPts val="0"/>
              </a:spcBef>
              <a:spcAft>
                <a:spcPts val="0"/>
              </a:spcAft>
            </a:pPr>
            <a:r>
              <a:rPr lang="en-US" sz="2600" u="sng" dirty="0">
                <a:solidFill>
                  <a:prstClr val="black"/>
                </a:solidFill>
                <a:latin typeface="Calibri"/>
                <a:ea typeface="+mn-ea"/>
                <a:cs typeface="+mn-cs"/>
              </a:rPr>
              <a:t>Step 3</a:t>
            </a:r>
          </a:p>
          <a:p>
            <a:pPr algn="l" defTabSz="1299992" fontAlgn="auto" hangingPunct="1">
              <a:spcBef>
                <a:spcPts val="0"/>
              </a:spcBef>
              <a:spcAft>
                <a:spcPts val="0"/>
              </a:spcAft>
            </a:pPr>
            <a:r>
              <a:rPr lang="en-US" sz="2600" dirty="0">
                <a:solidFill>
                  <a:prstClr val="black"/>
                </a:solidFill>
                <a:latin typeface="Calibri"/>
                <a:ea typeface="+mn-ea"/>
                <a:cs typeface="+mn-cs"/>
              </a:rPr>
              <a:t>Completing the Present</a:t>
            </a:r>
          </a:p>
        </p:txBody>
      </p:sp>
      <p:sp>
        <p:nvSpPr>
          <p:cNvPr id="18" name="Curved Left Arrow 17"/>
          <p:cNvSpPr/>
          <p:nvPr/>
        </p:nvSpPr>
        <p:spPr>
          <a:xfrm rot="16200000" flipV="1">
            <a:off x="3296513" y="-299315"/>
            <a:ext cx="1410529" cy="2618758"/>
          </a:xfrm>
          <a:prstGeom prst="curvedLeftArrow">
            <a:avLst>
              <a:gd name="adj1" fmla="val 25000"/>
              <a:gd name="adj2" fmla="val 51585"/>
              <a:gd name="adj3" fmla="val 26900"/>
            </a:avLst>
          </a:prstGeom>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fontAlgn="auto" hangingPunct="1">
              <a:spcBef>
                <a:spcPts val="0"/>
              </a:spcBef>
              <a:spcAft>
                <a:spcPts val="0"/>
              </a:spcAft>
            </a:pPr>
            <a:endParaRPr lang="en-US" sz="2600">
              <a:solidFill>
                <a:prstClr val="black"/>
              </a:solidFill>
            </a:endParaRPr>
          </a:p>
        </p:txBody>
      </p:sp>
      <p:sp>
        <p:nvSpPr>
          <p:cNvPr id="19" name="Curved Left Arrow 18"/>
          <p:cNvSpPr/>
          <p:nvPr/>
        </p:nvSpPr>
        <p:spPr>
          <a:xfrm rot="16200000" flipH="1">
            <a:off x="4378512" y="1601105"/>
            <a:ext cx="1564737" cy="4479761"/>
          </a:xfrm>
          <a:prstGeom prst="curvedLeftArrow">
            <a:avLst>
              <a:gd name="adj1" fmla="val 25000"/>
              <a:gd name="adj2" fmla="val 49607"/>
              <a:gd name="adj3" fmla="val 23961"/>
            </a:avLst>
          </a:prstGeom>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fontAlgn="auto" hangingPunct="1">
              <a:spcBef>
                <a:spcPts val="0"/>
              </a:spcBef>
              <a:spcAft>
                <a:spcPts val="0"/>
              </a:spcAft>
            </a:pPr>
            <a:endParaRPr lang="en-US" sz="2600">
              <a:solidFill>
                <a:prstClr val="black"/>
              </a:solidFill>
            </a:endParaRPr>
          </a:p>
        </p:txBody>
      </p:sp>
      <p:sp>
        <p:nvSpPr>
          <p:cNvPr id="20" name="Curved Left Arrow 19"/>
          <p:cNvSpPr/>
          <p:nvPr/>
        </p:nvSpPr>
        <p:spPr>
          <a:xfrm rot="16200000" flipH="1" flipV="1">
            <a:off x="8065122" y="2527301"/>
            <a:ext cx="1338741" cy="2429515"/>
          </a:xfrm>
          <a:prstGeom prst="curvedLeftArrow">
            <a:avLst>
              <a:gd name="adj1" fmla="val 25000"/>
              <a:gd name="adj2" fmla="val 51585"/>
              <a:gd name="adj3" fmla="val 26900"/>
            </a:avLst>
          </a:prstGeom>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fontAlgn="auto" hangingPunct="1">
              <a:spcBef>
                <a:spcPts val="0"/>
              </a:spcBef>
              <a:spcAft>
                <a:spcPts val="0"/>
              </a:spcAft>
            </a:pPr>
            <a:endParaRPr lang="en-US" sz="2600">
              <a:solidFill>
                <a:prstClr val="black"/>
              </a:solidFill>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21" y="9042882"/>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78" y="216748"/>
            <a:ext cx="12582595" cy="932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2" y="8957523"/>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808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532" y="279400"/>
            <a:ext cx="10664825" cy="1625600"/>
          </a:xfrm>
        </p:spPr>
        <p:txBody>
          <a:bodyPr/>
          <a:lstStyle/>
          <a:p>
            <a:r>
              <a:rPr lang="en-US" dirty="0" smtClean="0"/>
              <a:t>Related Arts </a:t>
            </a:r>
            <a:r>
              <a:rPr lang="en-US" dirty="0" smtClean="0">
                <a:solidFill>
                  <a:schemeClr val="accent1"/>
                </a:solidFill>
              </a:rPr>
              <a:t>CAP</a:t>
            </a:r>
            <a:r>
              <a:rPr lang="en-US" dirty="0" smtClean="0"/>
              <a:t> Protocol</a:t>
            </a:r>
            <a:endParaRPr lang="en-US" dirty="0"/>
          </a:p>
        </p:txBody>
      </p:sp>
      <p:sp>
        <p:nvSpPr>
          <p:cNvPr id="3" name="Content Placeholder 2"/>
          <p:cNvSpPr>
            <a:spLocks noGrp="1"/>
          </p:cNvSpPr>
          <p:nvPr>
            <p:ph idx="1"/>
          </p:nvPr>
        </p:nvSpPr>
        <p:spPr>
          <a:xfrm>
            <a:off x="2041532" y="1905000"/>
            <a:ext cx="10664825" cy="7315200"/>
          </a:xfrm>
        </p:spPr>
        <p:txBody>
          <a:bodyPr/>
          <a:lstStyle/>
          <a:p>
            <a:r>
              <a:rPr lang="en-US" sz="3600" dirty="0"/>
              <a:t>Elementary: Related Arts teachers will join an assigned grade level group(s) to discuss the gaps they experience in the students’ skill sets. Related Arts will regroup during Steps 2 &amp; 3 to discuss and document course specific needs.  </a:t>
            </a:r>
          </a:p>
          <a:p>
            <a:r>
              <a:rPr lang="en-US" sz="3600" dirty="0"/>
              <a:t>High School: Related Arts teachers will collaborate to discuss the gaps they experience in the students’ skill sets. During Step 2, move to assigned groups. During Step 3, to discuss and document course specific needs. </a:t>
            </a:r>
          </a:p>
          <a:p>
            <a:r>
              <a:rPr lang="en-US" sz="3600" dirty="0"/>
              <a:t>Middle: Depending on grade span, choose Elementary or High School protocol, or a combination of both. </a:t>
            </a:r>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21" y="9042882"/>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240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Integration Worksheet</a:t>
            </a:r>
            <a:endParaRPr lang="en-US" dirty="0"/>
          </a:p>
        </p:txBody>
      </p:sp>
      <p:pic>
        <p:nvPicPr>
          <p:cNvPr id="4" name="Content Placeholder 3"/>
          <p:cNvPicPr>
            <a:picLocks noGrp="1" noChangeAspect="1"/>
          </p:cNvPicPr>
          <p:nvPr>
            <p:ph idx="1"/>
          </p:nvPr>
        </p:nvPicPr>
        <p:blipFill>
          <a:blip r:embed="rId2"/>
          <a:stretch>
            <a:fillRect/>
          </a:stretch>
        </p:blipFill>
        <p:spPr>
          <a:xfrm>
            <a:off x="6807200" y="2209800"/>
            <a:ext cx="5672083" cy="682783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778000" y="2971800"/>
            <a:ext cx="4724400" cy="4524315"/>
          </a:xfrm>
          <a:prstGeom prst="rect">
            <a:avLst/>
          </a:prstGeom>
          <a:noFill/>
        </p:spPr>
        <p:txBody>
          <a:bodyPr wrap="square" rtlCol="0">
            <a:spAutoFit/>
          </a:bodyPr>
          <a:lstStyle/>
          <a:p>
            <a:pPr algn="l"/>
            <a:r>
              <a:rPr lang="en-US" dirty="0" smtClean="0">
                <a:solidFill>
                  <a:schemeClr val="tx1">
                    <a:lumMod val="75000"/>
                    <a:lumOff val="25000"/>
                  </a:schemeClr>
                </a:solidFill>
              </a:rPr>
              <a:t>Gives classroom teachers the ability to share skills, vocabulary, and concepts for integration and reinforcement in resource classrooms. </a:t>
            </a:r>
            <a:endParaRPr lang="en-US" dirty="0">
              <a:solidFill>
                <a:schemeClr val="tx1">
                  <a:lumMod val="75000"/>
                  <a:lumOff val="25000"/>
                </a:schemeClr>
              </a:solidFill>
            </a:endParaRPr>
          </a:p>
        </p:txBody>
      </p:sp>
      <p:pic>
        <p:nvPicPr>
          <p:cNvPr id="6"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8915400"/>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79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338" y="2444753"/>
            <a:ext cx="11958638" cy="6875355"/>
          </a:xfrm>
        </p:spPr>
        <p:txBody>
          <a:bodyPr>
            <a:normAutofit fontScale="92500" lnSpcReduction="20000"/>
          </a:bodyPr>
          <a:lstStyle/>
          <a:p>
            <a:pPr marL="65020" indent="0">
              <a:buNone/>
            </a:pPr>
            <a:r>
              <a:rPr lang="en-US" dirty="0" smtClean="0">
                <a:solidFill>
                  <a:schemeClr val="accent1"/>
                </a:solidFill>
              </a:rPr>
              <a:t>As we go through the process in Programmatic Groups, these questions will be points of discussion. </a:t>
            </a:r>
          </a:p>
          <a:p>
            <a:pPr marL="65020" indent="0">
              <a:buNone/>
            </a:pPr>
            <a:endParaRPr lang="en-US" dirty="0"/>
          </a:p>
          <a:p>
            <a:pPr marL="65020" indent="0">
              <a:buNone/>
            </a:pPr>
            <a:r>
              <a:rPr lang="en-US" u="sng" dirty="0" smtClean="0"/>
              <a:t>Step 1</a:t>
            </a:r>
            <a:r>
              <a:rPr lang="en-US" dirty="0" smtClean="0"/>
              <a:t>. Which </a:t>
            </a:r>
            <a:r>
              <a:rPr lang="en-US" dirty="0"/>
              <a:t>Tools were most useful? How did you use the tools? Any adjustments needed? </a:t>
            </a:r>
          </a:p>
          <a:p>
            <a:pPr marL="48779" indent="0">
              <a:buNone/>
            </a:pPr>
            <a:r>
              <a:rPr lang="en-US" dirty="0" smtClean="0"/>
              <a:t>	</a:t>
            </a:r>
            <a:r>
              <a:rPr lang="en-US" dirty="0" smtClean="0">
                <a:solidFill>
                  <a:schemeClr val="tx2">
                    <a:lumMod val="75000"/>
                  </a:schemeClr>
                </a:solidFill>
              </a:rPr>
              <a:t>a</a:t>
            </a:r>
            <a:r>
              <a:rPr lang="en-US" dirty="0">
                <a:solidFill>
                  <a:schemeClr val="tx2">
                    <a:lumMod val="75000"/>
                  </a:schemeClr>
                </a:solidFill>
              </a:rPr>
              <a:t>. NextGen WVCSOs </a:t>
            </a:r>
          </a:p>
          <a:p>
            <a:pPr marL="48779" indent="0">
              <a:buNone/>
            </a:pPr>
            <a:r>
              <a:rPr lang="en-US" dirty="0" smtClean="0">
                <a:solidFill>
                  <a:schemeClr val="tx2">
                    <a:lumMod val="75000"/>
                  </a:schemeClr>
                </a:solidFill>
              </a:rPr>
              <a:t>	b</a:t>
            </a:r>
            <a:r>
              <a:rPr lang="en-US" dirty="0">
                <a:solidFill>
                  <a:schemeClr val="tx2">
                    <a:lumMod val="75000"/>
                  </a:schemeClr>
                </a:solidFill>
              </a:rPr>
              <a:t>. CAP Progress Document </a:t>
            </a:r>
          </a:p>
          <a:p>
            <a:pPr marL="48779" indent="0">
              <a:buNone/>
            </a:pPr>
            <a:r>
              <a:rPr lang="en-US" dirty="0" smtClean="0">
                <a:solidFill>
                  <a:schemeClr val="tx2">
                    <a:lumMod val="75000"/>
                  </a:schemeClr>
                </a:solidFill>
              </a:rPr>
              <a:t>	c</a:t>
            </a:r>
            <a:r>
              <a:rPr lang="en-US" dirty="0">
                <a:solidFill>
                  <a:schemeClr val="tx2">
                    <a:lumMod val="75000"/>
                  </a:schemeClr>
                </a:solidFill>
              </a:rPr>
              <a:t>. </a:t>
            </a:r>
            <a:r>
              <a:rPr lang="en-US" dirty="0" smtClean="0">
                <a:solidFill>
                  <a:schemeClr val="tx2">
                    <a:lumMod val="75000"/>
                  </a:schemeClr>
                </a:solidFill>
              </a:rPr>
              <a:t>Performance </a:t>
            </a:r>
            <a:r>
              <a:rPr lang="en-US" dirty="0">
                <a:solidFill>
                  <a:schemeClr val="tx2">
                    <a:lumMod val="75000"/>
                  </a:schemeClr>
                </a:solidFill>
              </a:rPr>
              <a:t>Descriptors Mastery Charts/Booklet</a:t>
            </a:r>
            <a:endParaRPr lang="en-US" dirty="0" smtClean="0">
              <a:solidFill>
                <a:schemeClr val="tx2">
                  <a:lumMod val="75000"/>
                </a:schemeClr>
              </a:solidFill>
            </a:endParaRPr>
          </a:p>
          <a:p>
            <a:pPr marL="48779" indent="0">
              <a:buNone/>
            </a:pPr>
            <a:r>
              <a:rPr lang="en-US" dirty="0">
                <a:solidFill>
                  <a:schemeClr val="tx2">
                    <a:lumMod val="75000"/>
                  </a:schemeClr>
                </a:solidFill>
              </a:rPr>
              <a:t>	</a:t>
            </a:r>
            <a:r>
              <a:rPr lang="en-US" dirty="0" smtClean="0">
                <a:solidFill>
                  <a:schemeClr val="tx2">
                    <a:lumMod val="75000"/>
                  </a:schemeClr>
                </a:solidFill>
              </a:rPr>
              <a:t>d. Professional Experience </a:t>
            </a:r>
          </a:p>
          <a:p>
            <a:pPr marL="48779" indent="0">
              <a:buNone/>
            </a:pPr>
            <a:r>
              <a:rPr lang="en-US" dirty="0">
                <a:solidFill>
                  <a:schemeClr val="tx2">
                    <a:lumMod val="75000"/>
                  </a:schemeClr>
                </a:solidFill>
              </a:rPr>
              <a:t>	e</a:t>
            </a:r>
            <a:r>
              <a:rPr lang="en-US" dirty="0" smtClean="0">
                <a:solidFill>
                  <a:schemeClr val="tx2">
                    <a:lumMod val="75000"/>
                  </a:schemeClr>
                </a:solidFill>
              </a:rPr>
              <a:t>. Crosswalks</a:t>
            </a:r>
          </a:p>
          <a:p>
            <a:pPr marL="48779" indent="0">
              <a:buNone/>
            </a:pPr>
            <a:endParaRPr lang="en-US" dirty="0"/>
          </a:p>
          <a:p>
            <a:pPr marL="65020" indent="0">
              <a:buNone/>
            </a:pPr>
            <a:r>
              <a:rPr lang="en-US" u="sng" dirty="0" smtClean="0">
                <a:solidFill>
                  <a:schemeClr val="accent1"/>
                </a:solidFill>
              </a:rPr>
              <a:t>Step 2</a:t>
            </a:r>
            <a:r>
              <a:rPr lang="en-US" dirty="0">
                <a:solidFill>
                  <a:schemeClr val="accent1"/>
                </a:solidFill>
              </a:rPr>
              <a:t>. Are there any surprises? Do you see any adjustments for your grade level? </a:t>
            </a:r>
            <a:endParaRPr lang="en-US" dirty="0" smtClean="0">
              <a:solidFill>
                <a:schemeClr val="accent1"/>
              </a:solidFill>
            </a:endParaRPr>
          </a:p>
          <a:p>
            <a:pPr marL="65020" indent="0">
              <a:buNone/>
            </a:pPr>
            <a:endParaRPr lang="en-US" dirty="0"/>
          </a:p>
          <a:p>
            <a:pPr marL="65020" indent="0">
              <a:buNone/>
            </a:pPr>
            <a:r>
              <a:rPr lang="en-US" u="sng" dirty="0" smtClean="0"/>
              <a:t>Step 3</a:t>
            </a:r>
            <a:r>
              <a:rPr lang="en-US" dirty="0"/>
              <a:t>. What follow-up is needed to embed the CAP Process within your school/County? Have you identified obstacles as you integrate/implement the CAP Process in your school/county? </a:t>
            </a:r>
          </a:p>
          <a:p>
            <a:endParaRPr lang="en-US" dirty="0"/>
          </a:p>
        </p:txBody>
      </p:sp>
      <p:sp>
        <p:nvSpPr>
          <p:cNvPr id="3" name="Title 2"/>
          <p:cNvSpPr>
            <a:spLocks noGrp="1"/>
          </p:cNvSpPr>
          <p:nvPr>
            <p:ph type="title"/>
          </p:nvPr>
        </p:nvSpPr>
        <p:spPr/>
        <p:txBody>
          <a:bodyPr/>
          <a:lstStyle/>
          <a:p>
            <a:r>
              <a:rPr lang="en-US" sz="4700" dirty="0">
                <a:solidFill>
                  <a:schemeClr val="accent1">
                    <a:lumMod val="60000"/>
                    <a:lumOff val="40000"/>
                  </a:schemeClr>
                </a:solidFill>
              </a:rPr>
              <a:t>CAP</a:t>
            </a:r>
            <a:r>
              <a:rPr lang="en-US" dirty="0" smtClean="0"/>
              <a:t> Reflective Questions</a:t>
            </a:r>
            <a:endParaRPr lang="en-US" dirty="0"/>
          </a:p>
        </p:txBody>
      </p:sp>
      <p:pic>
        <p:nvPicPr>
          <p:cNvPr id="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1076" y="8886614"/>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062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408" y="2819399"/>
            <a:ext cx="12138025" cy="5791201"/>
          </a:xfrm>
        </p:spPr>
      </p:pic>
      <p:sp>
        <p:nvSpPr>
          <p:cNvPr id="3" name="Title 2"/>
          <p:cNvSpPr>
            <a:spLocks noGrp="1"/>
          </p:cNvSpPr>
          <p:nvPr>
            <p:ph type="title"/>
          </p:nvPr>
        </p:nvSpPr>
        <p:spPr>
          <a:xfrm>
            <a:off x="541337" y="381001"/>
            <a:ext cx="11920538" cy="1828800"/>
          </a:xfrm>
        </p:spPr>
        <p:txBody>
          <a:bodyPr/>
          <a:lstStyle/>
          <a:p>
            <a:pPr>
              <a:defRPr/>
            </a:pPr>
            <a:r>
              <a:rPr lang="en-US" dirty="0" smtClean="0"/>
              <a:t>“</a:t>
            </a:r>
            <a:r>
              <a:rPr lang="en-US" sz="4000" dirty="0"/>
              <a:t>…Be the Change you want to see...”      </a:t>
            </a:r>
            <a:br>
              <a:rPr lang="en-US" sz="4000" dirty="0"/>
            </a:br>
            <a:r>
              <a:rPr lang="en-US" sz="4000" dirty="0"/>
              <a:t>                                 </a:t>
            </a:r>
            <a:r>
              <a:rPr lang="en-US" sz="2800" dirty="0"/>
              <a:t>~Gandhi</a:t>
            </a:r>
          </a:p>
        </p:txBody>
      </p:sp>
      <p:pic>
        <p:nvPicPr>
          <p:cNvPr id="4198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0063" y="8686801"/>
            <a:ext cx="7826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338" y="2444752"/>
            <a:ext cx="11958638" cy="6318248"/>
          </a:xfrm>
        </p:spPr>
        <p:txBody>
          <a:bodyPr/>
          <a:lstStyle/>
          <a:p>
            <a:r>
              <a:rPr lang="en-US" dirty="0" smtClean="0"/>
              <a:t>3 Power Point Presentations </a:t>
            </a:r>
          </a:p>
          <a:p>
            <a:pPr marL="65067" indent="0">
              <a:buNone/>
            </a:pPr>
            <a:r>
              <a:rPr lang="en-US" dirty="0" smtClean="0"/>
              <a:t>	- CAP Overview</a:t>
            </a:r>
          </a:p>
          <a:p>
            <a:pPr marL="65067" indent="0">
              <a:buNone/>
            </a:pPr>
            <a:r>
              <a:rPr lang="en-US" dirty="0"/>
              <a:t>	</a:t>
            </a:r>
            <a:r>
              <a:rPr lang="en-US" dirty="0" smtClean="0"/>
              <a:t>- CAP General Session</a:t>
            </a:r>
          </a:p>
          <a:p>
            <a:pPr marL="65067" indent="0">
              <a:buNone/>
            </a:pPr>
            <a:r>
              <a:rPr lang="en-US" dirty="0"/>
              <a:t>	</a:t>
            </a:r>
            <a:r>
              <a:rPr lang="en-US" dirty="0" smtClean="0"/>
              <a:t>- CAP Programmatic Levels</a:t>
            </a:r>
          </a:p>
          <a:p>
            <a:r>
              <a:rPr lang="en-US" dirty="0" smtClean="0"/>
              <a:t>CAP Overview Graphic Organizer: Steps 1-3</a:t>
            </a:r>
          </a:p>
          <a:p>
            <a:r>
              <a:rPr lang="en-US" dirty="0" smtClean="0"/>
              <a:t>Annotated Social Studies Sample, CAP Progression Doc</a:t>
            </a:r>
          </a:p>
          <a:p>
            <a:r>
              <a:rPr lang="en-US" dirty="0" smtClean="0"/>
              <a:t>Progression docs for all 4 Core Subjects</a:t>
            </a:r>
          </a:p>
          <a:p>
            <a:r>
              <a:rPr lang="en-US" dirty="0" smtClean="0"/>
              <a:t>Performance Descriptors for Mastery booklet pdf</a:t>
            </a:r>
          </a:p>
          <a:p>
            <a:r>
              <a:rPr lang="en-US" dirty="0" smtClean="0"/>
              <a:t>CAP Script </a:t>
            </a:r>
          </a:p>
          <a:p>
            <a:r>
              <a:rPr lang="en-US" dirty="0" smtClean="0"/>
              <a:t>Norms and Personality Compass Points</a:t>
            </a:r>
          </a:p>
          <a:p>
            <a:r>
              <a:rPr lang="en-US" dirty="0" smtClean="0"/>
              <a:t>Pair and Share worksheet </a:t>
            </a:r>
          </a:p>
          <a:p>
            <a:r>
              <a:rPr lang="en-US" dirty="0" smtClean="0"/>
              <a:t>Resource Integration Worksheet</a:t>
            </a:r>
            <a:endParaRPr lang="en-US" dirty="0"/>
          </a:p>
        </p:txBody>
      </p:sp>
      <p:sp>
        <p:nvSpPr>
          <p:cNvPr id="3" name="Title 2"/>
          <p:cNvSpPr>
            <a:spLocks noGrp="1"/>
          </p:cNvSpPr>
          <p:nvPr>
            <p:ph type="title"/>
          </p:nvPr>
        </p:nvSpPr>
        <p:spPr/>
        <p:txBody>
          <a:bodyPr/>
          <a:lstStyle/>
          <a:p>
            <a:r>
              <a:rPr lang="en-US" dirty="0" smtClean="0"/>
              <a:t>Available CAP Resources</a:t>
            </a:r>
            <a:endParaRPr lang="en-US" dirty="0"/>
          </a:p>
        </p:txBody>
      </p:sp>
    </p:spTree>
    <p:extLst>
      <p:ext uri="{BB962C8B-B14F-4D97-AF65-F5344CB8AC3E}">
        <p14:creationId xmlns:p14="http://schemas.microsoft.com/office/powerpoint/2010/main" val="304119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100" cap="none" dirty="0"/>
              <a:t>Keys to Success</a:t>
            </a:r>
          </a:p>
        </p:txBody>
      </p:sp>
      <p:sp>
        <p:nvSpPr>
          <p:cNvPr id="3" name="TextBox 2"/>
          <p:cNvSpPr txBox="1"/>
          <p:nvPr/>
        </p:nvSpPr>
        <p:spPr>
          <a:xfrm>
            <a:off x="269884" y="2709336"/>
            <a:ext cx="12142619" cy="8058681"/>
          </a:xfrm>
          <a:prstGeom prst="rect">
            <a:avLst/>
          </a:prstGeom>
          <a:noFill/>
        </p:spPr>
        <p:txBody>
          <a:bodyPr wrap="none" lIns="91410" tIns="45705" rIns="91410" bIns="45705" rtlCol="0">
            <a:spAutoFit/>
          </a:bodyPr>
          <a:lstStyle/>
          <a:p>
            <a:pPr marL="406268" indent="-406268" algn="l" defTabSz="1299592" fontAlgn="auto" hangingPunct="1">
              <a:spcBef>
                <a:spcPts val="0"/>
              </a:spcBef>
              <a:spcAft>
                <a:spcPts val="0"/>
              </a:spcAft>
              <a:buFont typeface="Wingdings" panose="05000000000000000000" pitchFamily="2" charset="2"/>
              <a:buChar char="Ø"/>
            </a:pPr>
            <a:r>
              <a:rPr lang="en-US" sz="4000" dirty="0">
                <a:solidFill>
                  <a:schemeClr val="tx2"/>
                </a:solidFill>
                <a:latin typeface="Franklin Gothic Medium"/>
              </a:rPr>
              <a:t>Principals/Administrators are an integral to process</a:t>
            </a: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a:p>
            <a:pPr marL="406268" indent="-406268" algn="l" defTabSz="1299592" fontAlgn="auto" hangingPunct="1">
              <a:spcBef>
                <a:spcPts val="0"/>
              </a:spcBef>
              <a:spcAft>
                <a:spcPts val="0"/>
              </a:spcAft>
              <a:buFont typeface="Wingdings" panose="05000000000000000000" pitchFamily="2" charset="2"/>
              <a:buChar char="Ø"/>
            </a:pPr>
            <a:r>
              <a:rPr lang="en-US" sz="4000" dirty="0">
                <a:solidFill>
                  <a:schemeClr val="accent1"/>
                </a:solidFill>
                <a:latin typeface="Franklin Gothic Medium"/>
              </a:rPr>
              <a:t>Continual Collaboration:  Both Horizontal &amp; Vertical</a:t>
            </a: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a:p>
            <a:pPr marL="406268" indent="-406268" algn="l" defTabSz="1299592" fontAlgn="auto" hangingPunct="1">
              <a:spcBef>
                <a:spcPts val="0"/>
              </a:spcBef>
              <a:spcAft>
                <a:spcPts val="0"/>
              </a:spcAft>
              <a:buFont typeface="Wingdings" panose="05000000000000000000" pitchFamily="2" charset="2"/>
              <a:buChar char="Ø"/>
            </a:pPr>
            <a:r>
              <a:rPr lang="en-US" sz="4000" dirty="0">
                <a:solidFill>
                  <a:schemeClr val="tx2"/>
                </a:solidFill>
                <a:latin typeface="Franklin Gothic Medium"/>
              </a:rPr>
              <a:t>Teacher Professional Experience is a KEY Tool in this </a:t>
            </a:r>
          </a:p>
          <a:p>
            <a:pPr algn="l" defTabSz="1299592" fontAlgn="auto" hangingPunct="1">
              <a:spcBef>
                <a:spcPts val="0"/>
              </a:spcBef>
              <a:spcAft>
                <a:spcPts val="0"/>
              </a:spcAft>
            </a:pPr>
            <a:r>
              <a:rPr lang="en-US" sz="4000" dirty="0">
                <a:solidFill>
                  <a:schemeClr val="tx2"/>
                </a:solidFill>
                <a:latin typeface="Franklin Gothic Medium"/>
              </a:rPr>
              <a:t>   process </a:t>
            </a:r>
          </a:p>
          <a:p>
            <a:pPr marL="1299824" lvl="1" indent="-650029" algn="l" defTabSz="1299592" fontAlgn="auto" hangingPunct="1">
              <a:spcBef>
                <a:spcPts val="0"/>
              </a:spcBef>
              <a:spcAft>
                <a:spcPts val="0"/>
              </a:spcAft>
              <a:buFont typeface="Arial" panose="020B0604020202020204" pitchFamily="34" charset="0"/>
              <a:buChar char="•"/>
            </a:pPr>
            <a:r>
              <a:rPr lang="en-US" sz="4000" dirty="0" smtClean="0">
                <a:solidFill>
                  <a:schemeClr val="accent1"/>
                </a:solidFill>
                <a:latin typeface="Franklin Gothic Medium"/>
              </a:rPr>
              <a:t>They </a:t>
            </a:r>
            <a:r>
              <a:rPr lang="en-US" sz="4000" dirty="0">
                <a:solidFill>
                  <a:schemeClr val="accent1"/>
                </a:solidFill>
                <a:latin typeface="Franklin Gothic Medium"/>
              </a:rPr>
              <a:t>know </a:t>
            </a:r>
            <a:r>
              <a:rPr lang="en-US" sz="4000" dirty="0" smtClean="0">
                <a:solidFill>
                  <a:schemeClr val="accent1"/>
                </a:solidFill>
                <a:latin typeface="Franklin Gothic Medium"/>
              </a:rPr>
              <a:t>their </a:t>
            </a:r>
            <a:r>
              <a:rPr lang="en-US" sz="4000" dirty="0">
                <a:solidFill>
                  <a:schemeClr val="accent1"/>
                </a:solidFill>
                <a:latin typeface="Franklin Gothic Medium"/>
              </a:rPr>
              <a:t>students.  </a:t>
            </a:r>
          </a:p>
          <a:p>
            <a:pPr marL="1299824" lvl="1" indent="-650029" algn="l" defTabSz="1299592" fontAlgn="auto" hangingPunct="1">
              <a:spcBef>
                <a:spcPts val="0"/>
              </a:spcBef>
              <a:spcAft>
                <a:spcPts val="0"/>
              </a:spcAft>
              <a:buFont typeface="Arial" panose="020B0604020202020204" pitchFamily="34" charset="0"/>
              <a:buChar char="•"/>
            </a:pPr>
            <a:r>
              <a:rPr lang="en-US" sz="4000" dirty="0" smtClean="0">
                <a:solidFill>
                  <a:schemeClr val="accent1"/>
                </a:solidFill>
                <a:latin typeface="Franklin Gothic Medium"/>
              </a:rPr>
              <a:t>Experience </a:t>
            </a:r>
            <a:r>
              <a:rPr lang="en-US" sz="4000" dirty="0">
                <a:solidFill>
                  <a:schemeClr val="accent1"/>
                </a:solidFill>
                <a:latin typeface="Franklin Gothic Medium"/>
              </a:rPr>
              <a:t>knows what works!</a:t>
            </a: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a:p>
            <a:pPr marL="406268" indent="-406268" algn="l" defTabSz="1299592" fontAlgn="auto" hangingPunct="1">
              <a:spcBef>
                <a:spcPts val="0"/>
              </a:spcBef>
              <a:spcAft>
                <a:spcPts val="0"/>
              </a:spcAft>
              <a:buFont typeface="Wingdings" panose="05000000000000000000" pitchFamily="2" charset="2"/>
              <a:buChar char="Ø"/>
            </a:pPr>
            <a:r>
              <a:rPr lang="en-US" sz="4000" dirty="0">
                <a:solidFill>
                  <a:schemeClr val="tx2"/>
                </a:solidFill>
                <a:latin typeface="Franklin Gothic Medium"/>
              </a:rPr>
              <a:t>Revisit and update CAP on a scheduled basis</a:t>
            </a: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a:p>
            <a:pPr marL="406268" indent="-406268" algn="l" defTabSz="1299592" fontAlgn="auto" hangingPunct="1">
              <a:spcBef>
                <a:spcPts val="0"/>
              </a:spcBef>
              <a:spcAft>
                <a:spcPts val="0"/>
              </a:spcAft>
              <a:buFont typeface="Wingdings" panose="05000000000000000000" pitchFamily="2" charset="2"/>
              <a:buChar char="Ø"/>
            </a:pPr>
            <a:endParaRPr lang="en-US" sz="4000" dirty="0">
              <a:solidFill>
                <a:prstClr val="black"/>
              </a:solidFill>
              <a:latin typeface="Franklin Gothic Medium"/>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11" y="8915400"/>
            <a:ext cx="733426" cy="6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31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6500" dirty="0">
                <a:solidFill>
                  <a:schemeClr val="tx2">
                    <a:lumMod val="60000"/>
                    <a:lumOff val="40000"/>
                  </a:schemeClr>
                </a:solidFill>
              </a:rPr>
              <a:t>Thank you!</a:t>
            </a:r>
          </a:p>
        </p:txBody>
      </p:sp>
      <p:pic>
        <p:nvPicPr>
          <p:cNvPr id="4608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381001"/>
            <a:ext cx="184943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24" r="3280" b="3448"/>
          <a:stretch/>
        </p:blipFill>
        <p:spPr bwMode="auto">
          <a:xfrm>
            <a:off x="10187104" y="2817708"/>
            <a:ext cx="2401947" cy="57437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Content Placeholder 5"/>
          <p:cNvSpPr>
            <a:spLocks noGrp="1"/>
          </p:cNvSpPr>
          <p:nvPr>
            <p:ph idx="1"/>
          </p:nvPr>
        </p:nvSpPr>
        <p:spPr>
          <a:xfrm>
            <a:off x="325120" y="2600960"/>
            <a:ext cx="9536853" cy="6827520"/>
          </a:xfrm>
        </p:spPr>
        <p:txBody>
          <a:bodyPr>
            <a:normAutofit fontScale="92500" lnSpcReduction="10000"/>
          </a:bodyPr>
          <a:lstStyle/>
          <a:p>
            <a:r>
              <a:rPr lang="en-US" sz="1700" dirty="0"/>
              <a:t>Nick Zervos…………………………….</a:t>
            </a:r>
            <a:r>
              <a:rPr lang="en-US" sz="1700" i="1" dirty="0">
                <a:solidFill>
                  <a:schemeClr val="accent1">
                    <a:lumMod val="75000"/>
                  </a:schemeClr>
                </a:solidFill>
              </a:rPr>
              <a:t>Executive Director</a:t>
            </a:r>
          </a:p>
          <a:p>
            <a:pPr marL="455151" lvl="1" indent="0">
              <a:buNone/>
            </a:pPr>
            <a:r>
              <a:rPr lang="en-US" sz="1400" dirty="0"/>
              <a:t>nzervos@k12.wv.us</a:t>
            </a:r>
          </a:p>
          <a:p>
            <a:pPr marL="455151" lvl="1" indent="0">
              <a:buNone/>
            </a:pPr>
            <a:r>
              <a:rPr lang="en-US" sz="1400" dirty="0"/>
              <a:t>Office:  	304 – 231 – 3804</a:t>
            </a:r>
          </a:p>
          <a:p>
            <a:pPr marL="455151" lvl="1" indent="0">
              <a:buNone/>
            </a:pPr>
            <a:endParaRPr lang="en-US" sz="1400" dirty="0"/>
          </a:p>
          <a:p>
            <a:pPr lvl="0">
              <a:buClr>
                <a:srgbClr val="5369A5"/>
              </a:buClr>
            </a:pPr>
            <a:r>
              <a:rPr lang="en-US" sz="1700" dirty="0">
                <a:solidFill>
                  <a:srgbClr val="BF654C"/>
                </a:solidFill>
              </a:rPr>
              <a:t>Marian Kajfez………………………….</a:t>
            </a:r>
            <a:r>
              <a:rPr lang="en-US" sz="1700" i="1" dirty="0">
                <a:solidFill>
                  <a:schemeClr val="accent1">
                    <a:lumMod val="75000"/>
                  </a:schemeClr>
                </a:solidFill>
              </a:rPr>
              <a:t>Director of Programs</a:t>
            </a:r>
          </a:p>
          <a:p>
            <a:pPr marL="455151" lvl="1" indent="0">
              <a:buClr>
                <a:srgbClr val="FEB80A"/>
              </a:buClr>
              <a:buNone/>
            </a:pPr>
            <a:r>
              <a:rPr lang="en-US" sz="1400" dirty="0">
                <a:solidFill>
                  <a:srgbClr val="BF654C"/>
                </a:solidFill>
              </a:rPr>
              <a:t>mkajfez@k12.wv.us</a:t>
            </a:r>
          </a:p>
          <a:p>
            <a:pPr marL="455151" lvl="1" indent="0">
              <a:buClr>
                <a:srgbClr val="FEB80A"/>
              </a:buClr>
              <a:buNone/>
            </a:pPr>
            <a:r>
              <a:rPr lang="en-US" sz="1400" dirty="0">
                <a:solidFill>
                  <a:srgbClr val="BF654C"/>
                </a:solidFill>
              </a:rPr>
              <a:t>Office:  	304 – 231 – 3806</a:t>
            </a:r>
          </a:p>
          <a:p>
            <a:pPr marL="455151" lvl="1" indent="0">
              <a:buClr>
                <a:srgbClr val="FEB80A"/>
              </a:buClr>
              <a:buNone/>
            </a:pPr>
            <a:endParaRPr lang="en-US" sz="1400" dirty="0">
              <a:solidFill>
                <a:srgbClr val="BF654C"/>
              </a:solidFill>
            </a:endParaRPr>
          </a:p>
          <a:p>
            <a:pPr lvl="0">
              <a:buClr>
                <a:srgbClr val="5369A5"/>
              </a:buClr>
            </a:pPr>
            <a:r>
              <a:rPr lang="en-US" sz="1700" dirty="0">
                <a:solidFill>
                  <a:srgbClr val="BF654C"/>
                </a:solidFill>
              </a:rPr>
              <a:t>Joe Paolo………………………………..</a:t>
            </a:r>
            <a:r>
              <a:rPr lang="en-US" sz="1700" i="1" dirty="0">
                <a:solidFill>
                  <a:schemeClr val="accent1">
                    <a:lumMod val="75000"/>
                  </a:schemeClr>
                </a:solidFill>
              </a:rPr>
              <a:t>Director of Special Education</a:t>
            </a:r>
          </a:p>
          <a:p>
            <a:pPr marL="455151" lvl="1" indent="0">
              <a:buClr>
                <a:srgbClr val="FEB80A"/>
              </a:buClr>
              <a:buNone/>
            </a:pPr>
            <a:r>
              <a:rPr lang="en-US" sz="1400" dirty="0" smtClean="0">
                <a:solidFill>
                  <a:srgbClr val="BF654C"/>
                </a:solidFill>
              </a:rPr>
              <a:t>jpaolo@k12.wv.</a:t>
            </a:r>
            <a:endParaRPr lang="en-US" sz="1400" dirty="0">
              <a:solidFill>
                <a:srgbClr val="BF654C"/>
              </a:solidFill>
            </a:endParaRPr>
          </a:p>
          <a:p>
            <a:pPr marL="455151" lvl="1" indent="0">
              <a:buClr>
                <a:srgbClr val="FEB80A"/>
              </a:buClr>
              <a:buNone/>
            </a:pPr>
            <a:r>
              <a:rPr lang="en-US" sz="1400" dirty="0">
                <a:solidFill>
                  <a:srgbClr val="BF654C"/>
                </a:solidFill>
              </a:rPr>
              <a:t>Office:  	304 – 231 – </a:t>
            </a:r>
            <a:r>
              <a:rPr lang="en-US" sz="1400" dirty="0" smtClean="0">
                <a:solidFill>
                  <a:srgbClr val="BF654C"/>
                </a:solidFill>
              </a:rPr>
              <a:t>3823</a:t>
            </a:r>
            <a:endParaRPr lang="en-US" sz="1400" dirty="0">
              <a:solidFill>
                <a:srgbClr val="BF654C"/>
              </a:solidFill>
            </a:endParaRPr>
          </a:p>
          <a:p>
            <a:pPr marL="455151" lvl="1" indent="0">
              <a:buClr>
                <a:srgbClr val="FEB80A"/>
              </a:buClr>
              <a:buNone/>
            </a:pPr>
            <a:r>
              <a:rPr lang="en-US" sz="1400" dirty="0">
                <a:solidFill>
                  <a:srgbClr val="BF654C"/>
                </a:solidFill>
              </a:rPr>
              <a:t>Cell:	304 – 312 – 2210</a:t>
            </a:r>
          </a:p>
          <a:p>
            <a:pPr marL="455151" lvl="1" indent="0">
              <a:buClr>
                <a:srgbClr val="FEB80A"/>
              </a:buClr>
              <a:buNone/>
            </a:pPr>
            <a:endParaRPr lang="en-US" sz="1400" dirty="0">
              <a:solidFill>
                <a:srgbClr val="BF654C"/>
              </a:solidFill>
            </a:endParaRPr>
          </a:p>
          <a:p>
            <a:pPr lvl="0">
              <a:buClr>
                <a:srgbClr val="5369A5"/>
              </a:buClr>
            </a:pPr>
            <a:r>
              <a:rPr lang="en-US" sz="1700" dirty="0">
                <a:solidFill>
                  <a:srgbClr val="BF654C"/>
                </a:solidFill>
              </a:rPr>
              <a:t>Mary Kay Reisinger………………..</a:t>
            </a:r>
            <a:r>
              <a:rPr lang="en-US" sz="1700" i="1" dirty="0">
                <a:solidFill>
                  <a:schemeClr val="accent1">
                    <a:lumMod val="75000"/>
                  </a:schemeClr>
                </a:solidFill>
              </a:rPr>
              <a:t>Coordinator of School Improvement</a:t>
            </a:r>
          </a:p>
          <a:p>
            <a:pPr marL="455151" lvl="1" indent="0">
              <a:buClr>
                <a:srgbClr val="FEB80A"/>
              </a:buClr>
              <a:buNone/>
            </a:pPr>
            <a:r>
              <a:rPr lang="en-US" sz="1400" dirty="0">
                <a:solidFill>
                  <a:srgbClr val="BF654C"/>
                </a:solidFill>
              </a:rPr>
              <a:t>mreising@k12.wv.us</a:t>
            </a:r>
          </a:p>
          <a:p>
            <a:pPr marL="455151" lvl="1" indent="0">
              <a:buClr>
                <a:srgbClr val="FEB80A"/>
              </a:buClr>
              <a:buNone/>
            </a:pPr>
            <a:r>
              <a:rPr lang="en-US" sz="1400" dirty="0">
                <a:solidFill>
                  <a:srgbClr val="BF654C"/>
                </a:solidFill>
              </a:rPr>
              <a:t>Office:  	304 – 231 – 3817</a:t>
            </a:r>
          </a:p>
          <a:p>
            <a:pPr marL="455151" lvl="1" indent="0">
              <a:buClr>
                <a:srgbClr val="FEB80A"/>
              </a:buClr>
              <a:buNone/>
            </a:pPr>
            <a:r>
              <a:rPr lang="en-US" sz="1400" dirty="0">
                <a:solidFill>
                  <a:srgbClr val="BF654C"/>
                </a:solidFill>
              </a:rPr>
              <a:t> </a:t>
            </a:r>
          </a:p>
          <a:p>
            <a:pPr lvl="0">
              <a:buClr>
                <a:srgbClr val="5369A5"/>
              </a:buClr>
            </a:pPr>
            <a:r>
              <a:rPr lang="en-US" sz="1700" dirty="0">
                <a:solidFill>
                  <a:srgbClr val="BF654C"/>
                </a:solidFill>
              </a:rPr>
              <a:t>Jon Pollock……………………………..</a:t>
            </a:r>
            <a:r>
              <a:rPr lang="en-US" sz="1700" i="1" dirty="0">
                <a:solidFill>
                  <a:schemeClr val="accent1">
                    <a:lumMod val="75000"/>
                  </a:schemeClr>
                </a:solidFill>
              </a:rPr>
              <a:t>Coordinator of Curriculum and Instruction</a:t>
            </a:r>
          </a:p>
          <a:p>
            <a:pPr marL="455151" lvl="1" indent="0">
              <a:buClr>
                <a:srgbClr val="FEB80A"/>
              </a:buClr>
              <a:buNone/>
            </a:pPr>
            <a:r>
              <a:rPr lang="en-US" sz="1400" dirty="0">
                <a:solidFill>
                  <a:srgbClr val="BF654C"/>
                </a:solidFill>
              </a:rPr>
              <a:t>jpollock@k12.wv.us</a:t>
            </a:r>
          </a:p>
          <a:p>
            <a:pPr marL="455151" lvl="1" indent="0">
              <a:buClr>
                <a:srgbClr val="FEB80A"/>
              </a:buClr>
              <a:buNone/>
            </a:pPr>
            <a:r>
              <a:rPr lang="en-US" sz="1400" dirty="0">
                <a:solidFill>
                  <a:srgbClr val="BF654C"/>
                </a:solidFill>
              </a:rPr>
              <a:t>Office:  	304 – 231 – 3830</a:t>
            </a:r>
          </a:p>
          <a:p>
            <a:pPr marL="455151" lvl="1" indent="0">
              <a:buClr>
                <a:srgbClr val="FEB80A"/>
              </a:buClr>
              <a:buNone/>
            </a:pPr>
            <a:r>
              <a:rPr lang="en-US" sz="1400" dirty="0">
                <a:solidFill>
                  <a:srgbClr val="BF654C"/>
                </a:solidFill>
              </a:rPr>
              <a:t>Cell:	304 – 312 – 9676</a:t>
            </a:r>
          </a:p>
          <a:p>
            <a:pPr marL="455151" lvl="1" indent="0">
              <a:buClr>
                <a:srgbClr val="FEB80A"/>
              </a:buClr>
              <a:buNone/>
            </a:pPr>
            <a:r>
              <a:rPr lang="en-US" sz="1400" dirty="0">
                <a:solidFill>
                  <a:srgbClr val="BF654C"/>
                </a:solidFill>
              </a:rPr>
              <a:t> </a:t>
            </a:r>
          </a:p>
          <a:p>
            <a:pPr lvl="0">
              <a:buClr>
                <a:srgbClr val="5369A5"/>
              </a:buClr>
            </a:pPr>
            <a:r>
              <a:rPr lang="en-US" sz="1700" dirty="0">
                <a:solidFill>
                  <a:srgbClr val="BF654C"/>
                </a:solidFill>
              </a:rPr>
              <a:t>Cheryl Tuba…………………………….</a:t>
            </a:r>
            <a:r>
              <a:rPr lang="en-US" sz="1700" i="1" dirty="0">
                <a:solidFill>
                  <a:schemeClr val="accent1">
                    <a:lumMod val="75000"/>
                  </a:schemeClr>
                </a:solidFill>
              </a:rPr>
              <a:t>Technical Assistance and Support Specialist</a:t>
            </a:r>
          </a:p>
          <a:p>
            <a:pPr marL="455151" lvl="1" indent="0">
              <a:buClr>
                <a:srgbClr val="FEB80A"/>
              </a:buClr>
              <a:buNone/>
            </a:pPr>
            <a:r>
              <a:rPr lang="en-US" sz="1400" dirty="0">
                <a:solidFill>
                  <a:srgbClr val="BF654C"/>
                </a:solidFill>
              </a:rPr>
              <a:t>ctuba@k12.wv.us</a:t>
            </a:r>
          </a:p>
          <a:p>
            <a:pPr marL="455151" lvl="1" indent="0">
              <a:buClr>
                <a:srgbClr val="FEB80A"/>
              </a:buClr>
              <a:buNone/>
            </a:pPr>
            <a:r>
              <a:rPr lang="en-US" sz="1400" dirty="0">
                <a:solidFill>
                  <a:srgbClr val="BF654C"/>
                </a:solidFill>
              </a:rPr>
              <a:t>Office:  	304 – 231 – 3818</a:t>
            </a:r>
          </a:p>
          <a:p>
            <a:pPr marL="455151" lvl="1" indent="0">
              <a:buClr>
                <a:srgbClr val="FEB80A"/>
              </a:buClr>
              <a:buNone/>
            </a:pPr>
            <a:endParaRPr lang="en-US" sz="1400" dirty="0">
              <a:solidFill>
                <a:srgbClr val="BF654C"/>
              </a:solidFill>
            </a:endParaRPr>
          </a:p>
          <a:p>
            <a:pPr lvl="0">
              <a:buClr>
                <a:srgbClr val="5369A5"/>
              </a:buClr>
            </a:pPr>
            <a:r>
              <a:rPr lang="en-US" sz="1700" dirty="0">
                <a:solidFill>
                  <a:srgbClr val="BF654C"/>
                </a:solidFill>
              </a:rPr>
              <a:t>Rick </a:t>
            </a:r>
            <a:r>
              <a:rPr lang="en-US" sz="1700" dirty="0" err="1">
                <a:solidFill>
                  <a:srgbClr val="BF654C"/>
                </a:solidFill>
              </a:rPr>
              <a:t>Redd</a:t>
            </a:r>
            <a:r>
              <a:rPr lang="en-US" sz="1700" dirty="0">
                <a:solidFill>
                  <a:srgbClr val="BF654C"/>
                </a:solidFill>
              </a:rPr>
              <a:t>……………………………….</a:t>
            </a:r>
            <a:r>
              <a:rPr lang="en-US" sz="1700" i="1" dirty="0">
                <a:solidFill>
                  <a:schemeClr val="accent1">
                    <a:lumMod val="75000"/>
                  </a:schemeClr>
                </a:solidFill>
              </a:rPr>
              <a:t>Technical Assistance and Support Specialist</a:t>
            </a:r>
          </a:p>
          <a:p>
            <a:pPr marL="455151" lvl="1" indent="0">
              <a:buClr>
                <a:srgbClr val="FEB80A"/>
              </a:buClr>
              <a:buNone/>
            </a:pPr>
            <a:r>
              <a:rPr lang="en-US" sz="1400" dirty="0">
                <a:solidFill>
                  <a:srgbClr val="BF654C"/>
                </a:solidFill>
              </a:rPr>
              <a:t>rredd@k12.wv.us</a:t>
            </a:r>
          </a:p>
          <a:p>
            <a:pPr marL="455151" lvl="1" indent="0">
              <a:buClr>
                <a:srgbClr val="FEB80A"/>
              </a:buClr>
              <a:buNone/>
            </a:pPr>
            <a:r>
              <a:rPr lang="en-US" sz="1400" dirty="0">
                <a:solidFill>
                  <a:srgbClr val="BF654C"/>
                </a:solidFill>
              </a:rPr>
              <a:t>Office:  	304 – 231 – 3808</a:t>
            </a:r>
          </a:p>
          <a:p>
            <a:pPr marL="455151" lvl="1" indent="0">
              <a:buClr>
                <a:srgbClr val="FEB80A"/>
              </a:buClr>
              <a:buNone/>
            </a:pPr>
            <a:endParaRPr lang="en-US" sz="1400" dirty="0">
              <a:solidFill>
                <a:srgbClr val="BF654C"/>
              </a:solidFill>
            </a:endParaRPr>
          </a:p>
        </p:txBody>
      </p:sp>
    </p:spTree>
    <p:extLst>
      <p:ext uri="{BB962C8B-B14F-4D97-AF65-F5344CB8AC3E}">
        <p14:creationId xmlns:p14="http://schemas.microsoft.com/office/powerpoint/2010/main" val="186450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7983" y="2972081"/>
            <a:ext cx="1915898" cy="25622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Content Placeholder 1"/>
          <p:cNvSpPr>
            <a:spLocks noGrp="1"/>
          </p:cNvSpPr>
          <p:nvPr>
            <p:ph idx="1"/>
          </p:nvPr>
        </p:nvSpPr>
        <p:spPr>
          <a:xfrm>
            <a:off x="558829" y="3048000"/>
            <a:ext cx="7713663" cy="6269038"/>
          </a:xfrm>
        </p:spPr>
        <p:txBody>
          <a:bodyPr/>
          <a:lstStyle/>
          <a:p>
            <a:pPr>
              <a:defRPr/>
            </a:pPr>
            <a:r>
              <a:rPr lang="en-US" sz="5404" dirty="0"/>
              <a:t>Start on Time – End on Time</a:t>
            </a:r>
          </a:p>
          <a:p>
            <a:pPr>
              <a:defRPr/>
            </a:pPr>
            <a:r>
              <a:rPr lang="en-US" sz="5404" dirty="0"/>
              <a:t>Everyone Participates </a:t>
            </a:r>
          </a:p>
          <a:p>
            <a:pPr>
              <a:defRPr/>
            </a:pPr>
            <a:r>
              <a:rPr lang="en-US" sz="5404" dirty="0"/>
              <a:t>No Finger Pointing</a:t>
            </a:r>
          </a:p>
          <a:p>
            <a:pPr>
              <a:defRPr/>
            </a:pPr>
            <a:r>
              <a:rPr lang="en-US" sz="5404" dirty="0"/>
              <a:t>Be Here, Now</a:t>
            </a:r>
          </a:p>
          <a:p>
            <a:pPr>
              <a:defRPr/>
            </a:pPr>
            <a:r>
              <a:rPr lang="en-US" sz="5404" dirty="0"/>
              <a:t>Other Norms?</a:t>
            </a:r>
          </a:p>
        </p:txBody>
      </p:sp>
      <p:sp>
        <p:nvSpPr>
          <p:cNvPr id="3" name="Title 2"/>
          <p:cNvSpPr>
            <a:spLocks noGrp="1"/>
          </p:cNvSpPr>
          <p:nvPr>
            <p:ph type="title"/>
          </p:nvPr>
        </p:nvSpPr>
        <p:spPr/>
        <p:txBody>
          <a:bodyPr/>
          <a:lstStyle/>
          <a:p>
            <a:pPr>
              <a:defRPr/>
            </a:pPr>
            <a:r>
              <a:rPr lang="en-US" dirty="0" smtClean="0"/>
              <a:t>Norms for Group Work</a:t>
            </a:r>
            <a:endParaRPr lang="en-US" dirty="0"/>
          </a:p>
        </p:txBody>
      </p:sp>
      <p:pic>
        <p:nvPicPr>
          <p:cNvPr id="5325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3290" y="5016736"/>
            <a:ext cx="2238613" cy="23315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26" name="Picture 2" descr="http://3.bp.blogspot.com/_xEehooYC6Rk/TJrVk9Yna7I/AAAAAAAACxA/jzhdUoNaZ9I/s1600/Rockwe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3000" y="5943602"/>
            <a:ext cx="2448592" cy="3124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433253" y="8439107"/>
            <a:ext cx="2564773" cy="1619634"/>
          </a:xfrm>
          <a:prstGeom prst="rect">
            <a:avLst/>
          </a:prstGeom>
          <a:noFill/>
        </p:spPr>
        <p:txBody>
          <a:bodyPr wrap="square" lIns="130007" tIns="65004" rIns="130007" bIns="65004" rtlCol="0">
            <a:spAutoFit/>
          </a:bodyPr>
          <a:lstStyle/>
          <a:p>
            <a:r>
              <a:rPr lang="en-US" sz="1138" dirty="0"/>
              <a:t>Photo Sources: http://www.celebritiesheight.com/</a:t>
            </a:r>
          </a:p>
          <a:p>
            <a:r>
              <a:rPr lang="en-US" sz="1138" dirty="0"/>
              <a:t>http//www.cheersboston.com</a:t>
            </a:r>
          </a:p>
          <a:p>
            <a:r>
              <a:rPr lang="en-US" sz="1138" dirty="0"/>
              <a:t>http://www.getjoy.blogspot.com</a:t>
            </a:r>
          </a:p>
          <a:p>
            <a:endParaRPr lang="en-US" sz="5120" dirty="0"/>
          </a:p>
        </p:txBody>
      </p:sp>
    </p:spTree>
    <p:extLst>
      <p:ext uri="{BB962C8B-B14F-4D97-AF65-F5344CB8AC3E}">
        <p14:creationId xmlns:p14="http://schemas.microsoft.com/office/powerpoint/2010/main" val="293912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 y="0"/>
            <a:ext cx="13014326"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305" y="5960534"/>
            <a:ext cx="955853" cy="827510"/>
          </a:xfrm>
          <a:prstGeom prst="rect">
            <a:avLst/>
          </a:prstGeom>
        </p:spPr>
      </p:pic>
      <p:pic>
        <p:nvPicPr>
          <p:cNvPr id="4"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7461" y="448838"/>
            <a:ext cx="12187685" cy="9552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30007" tIns="65004" rIns="130007" bIns="65004" rtlCol="0" anchor="ctr"/>
          <a:lstStyle/>
          <a:p>
            <a:pPr defTabSz="1299126" fontAlgn="auto" hangingPunct="1">
              <a:spcBef>
                <a:spcPts val="0"/>
              </a:spcBef>
              <a:spcAft>
                <a:spcPts val="0"/>
              </a:spcAft>
            </a:pPr>
            <a:endParaRPr lang="en-US" sz="2560">
              <a:solidFill>
                <a:prstClr val="white"/>
              </a:solidFill>
            </a:endParaRPr>
          </a:p>
        </p:txBody>
      </p:sp>
      <p:sp>
        <p:nvSpPr>
          <p:cNvPr id="6" name="TextBox 5"/>
          <p:cNvSpPr txBox="1"/>
          <p:nvPr/>
        </p:nvSpPr>
        <p:spPr>
          <a:xfrm>
            <a:off x="4089735" y="484832"/>
            <a:ext cx="4603469" cy="919186"/>
          </a:xfrm>
          <a:prstGeom prst="rect">
            <a:avLst/>
          </a:prstGeom>
          <a:noFill/>
        </p:spPr>
        <p:txBody>
          <a:bodyPr wrap="square" lIns="130007" tIns="65004" rIns="130007" bIns="65004" rtlCol="0">
            <a:spAutoFit/>
          </a:bodyPr>
          <a:lstStyle/>
          <a:p>
            <a:pPr algn="l" defTabSz="1299126" fontAlgn="auto" hangingPunct="1">
              <a:spcBef>
                <a:spcPts val="0"/>
              </a:spcBef>
              <a:spcAft>
                <a:spcPts val="0"/>
              </a:spcAft>
            </a:pPr>
            <a:r>
              <a:rPr lang="en-US" sz="5120" dirty="0">
                <a:solidFill>
                  <a:srgbClr val="8064A2">
                    <a:lumMod val="75000"/>
                  </a:srgbClr>
                </a:solidFill>
                <a:latin typeface="Calibri"/>
                <a:ea typeface="+mn-ea"/>
                <a:cs typeface="+mn-cs"/>
              </a:rPr>
              <a:t>Pair</a:t>
            </a:r>
            <a:r>
              <a:rPr lang="en-US" sz="5120" baseline="30000" dirty="0">
                <a:solidFill>
                  <a:srgbClr val="C0504D"/>
                </a:solidFill>
                <a:latin typeface="Calibri"/>
                <a:ea typeface="+mn-ea"/>
                <a:cs typeface="+mn-cs"/>
              </a:rPr>
              <a:t>2</a:t>
            </a:r>
            <a:r>
              <a:rPr lang="en-US" sz="5120" dirty="0">
                <a:solidFill>
                  <a:prstClr val="black"/>
                </a:solidFill>
                <a:latin typeface="Calibri"/>
                <a:ea typeface="+mn-ea"/>
                <a:cs typeface="+mn-cs"/>
              </a:rPr>
              <a:t>  </a:t>
            </a:r>
            <a:r>
              <a:rPr lang="en-US" sz="3413" dirty="0">
                <a:solidFill>
                  <a:prstClr val="black"/>
                </a:solidFill>
                <a:latin typeface="Calibri"/>
                <a:ea typeface="+mn-ea"/>
                <a:cs typeface="+mn-cs"/>
              </a:rPr>
              <a:t>and</a:t>
            </a:r>
            <a:r>
              <a:rPr lang="en-US" sz="5120" dirty="0">
                <a:solidFill>
                  <a:prstClr val="black"/>
                </a:solidFill>
                <a:latin typeface="Calibri"/>
                <a:ea typeface="+mn-ea"/>
                <a:cs typeface="+mn-cs"/>
              </a:rPr>
              <a:t>  </a:t>
            </a:r>
            <a:r>
              <a:rPr lang="en-US" sz="5120" dirty="0">
                <a:solidFill>
                  <a:srgbClr val="00B050"/>
                </a:solidFill>
                <a:latin typeface="Calibri"/>
                <a:ea typeface="+mn-ea"/>
                <a:cs typeface="+mn-cs"/>
              </a:rPr>
              <a:t>Share</a:t>
            </a:r>
          </a:p>
        </p:txBody>
      </p:sp>
    </p:spTree>
    <p:extLst>
      <p:ext uri="{BB962C8B-B14F-4D97-AF65-F5344CB8AC3E}">
        <p14:creationId xmlns:p14="http://schemas.microsoft.com/office/powerpoint/2010/main" val="617527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250" y="217491"/>
            <a:ext cx="10207625" cy="2090736"/>
          </a:xfrm>
        </p:spPr>
        <p:txBody>
          <a:bodyPr/>
          <a:lstStyle/>
          <a:p>
            <a:pPr algn="ctr" eaLnBrk="1" fontAlgn="auto" hangingPunct="1">
              <a:spcAft>
                <a:spcPts val="0"/>
              </a:spcAft>
              <a:defRPr/>
            </a:pPr>
            <a:r>
              <a:rPr lang="en-US" dirty="0" smtClean="0">
                <a:solidFill>
                  <a:schemeClr val="tx2">
                    <a:satMod val="130000"/>
                  </a:schemeClr>
                </a:solidFill>
              </a:rPr>
              <a:t>CAP Data Collection Process:</a:t>
            </a:r>
            <a:br>
              <a:rPr lang="en-US" dirty="0" smtClean="0">
                <a:solidFill>
                  <a:schemeClr val="tx2">
                    <a:satMod val="130000"/>
                  </a:schemeClr>
                </a:solidFill>
              </a:rPr>
            </a:br>
            <a:r>
              <a:rPr lang="en-US" sz="3800" dirty="0">
                <a:solidFill>
                  <a:schemeClr val="tx2">
                    <a:satMod val="130000"/>
                  </a:schemeClr>
                </a:solidFill>
              </a:rPr>
              <a:t>An Overview to organize the analysis activity</a:t>
            </a:r>
          </a:p>
        </p:txBody>
      </p:sp>
      <p:sp>
        <p:nvSpPr>
          <p:cNvPr id="3" name="Subtitle 2"/>
          <p:cNvSpPr>
            <a:spLocks noGrp="1"/>
          </p:cNvSpPr>
          <p:nvPr>
            <p:ph type="subTitle" idx="1"/>
          </p:nvPr>
        </p:nvSpPr>
        <p:spPr>
          <a:xfrm>
            <a:off x="2166947" y="2925763"/>
            <a:ext cx="10158411" cy="1843088"/>
          </a:xfrm>
        </p:spPr>
        <p:txBody>
          <a:bodyPr>
            <a:normAutofit/>
          </a:bodyPr>
          <a:lstStyle/>
          <a:p>
            <a:pPr eaLnBrk="1" fontAlgn="auto" hangingPunct="1">
              <a:spcBef>
                <a:spcPts val="853"/>
              </a:spcBef>
              <a:spcAft>
                <a:spcPts val="0"/>
              </a:spcAft>
              <a:defRPr/>
            </a:pPr>
            <a:r>
              <a:rPr lang="en-US" dirty="0" smtClean="0"/>
              <a:t>What is the most commonly heard concern from teachers about the grade level(s) before them? </a:t>
            </a:r>
          </a:p>
          <a:p>
            <a:pPr eaLnBrk="1" fontAlgn="auto" hangingPunct="1">
              <a:spcBef>
                <a:spcPts val="853"/>
              </a:spcBef>
              <a:spcAft>
                <a:spcPts val="0"/>
              </a:spcAft>
              <a:defRPr/>
            </a:pPr>
            <a:endParaRPr lang="en-US" dirty="0"/>
          </a:p>
        </p:txBody>
      </p:sp>
      <p:pic>
        <p:nvPicPr>
          <p:cNvPr id="13" name="Picture 1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37449" y="5328731"/>
            <a:ext cx="12788053" cy="4035009"/>
          </a:xfrm>
          <a:prstGeom prst="round2DiagRect">
            <a:avLst>
              <a:gd name="adj1" fmla="val 16667"/>
              <a:gd name="adj2" fmla="val 0"/>
            </a:avLst>
          </a:prstGeom>
          <a:ln w="88900" cap="sq">
            <a:solidFill>
              <a:schemeClr val="accent1">
                <a:lumMod val="40000"/>
                <a:lumOff val="60000"/>
                <a:alpha val="68000"/>
              </a:schemeClr>
            </a:solidFill>
            <a:miter lim="800000"/>
          </a:ln>
          <a:effectLst>
            <a:outerShdw blurRad="254000" algn="tl" rotWithShape="0">
              <a:srgbClr val="000000">
                <a:alpha val="43000"/>
              </a:srgbClr>
            </a:outerShdw>
          </a:effectLst>
        </p:spPr>
      </p:pic>
      <p:sp>
        <p:nvSpPr>
          <p:cNvPr id="14" name="TextBox 13"/>
          <p:cNvSpPr txBox="1"/>
          <p:nvPr/>
        </p:nvSpPr>
        <p:spPr>
          <a:xfrm>
            <a:off x="1873252" y="6819901"/>
            <a:ext cx="1735138" cy="962307"/>
          </a:xfrm>
          <a:prstGeom prst="rect">
            <a:avLst/>
          </a:prstGeom>
          <a:noFill/>
        </p:spPr>
        <p:txBody>
          <a:bodyPr lIns="129999" tIns="65000" rIns="129999" bIns="65000">
            <a:spAutoFit/>
          </a:bodyPr>
          <a:lstStyle/>
          <a:p>
            <a:pPr algn="l" defTabSz="1299992" fontAlgn="auto" hangingPunct="1">
              <a:spcBef>
                <a:spcPts val="0"/>
              </a:spcBef>
              <a:spcAft>
                <a:spcPts val="0"/>
              </a:spcAft>
              <a:defRPr/>
            </a:pPr>
            <a:r>
              <a:rPr lang="en-US" sz="5400" dirty="0">
                <a:solidFill>
                  <a:srgbClr val="646B86">
                    <a:lumMod val="50000"/>
                  </a:srgbClr>
                </a:solidFill>
                <a:latin typeface="AR JULIAN" panose="02000000000000000000" pitchFamily="2" charset="0"/>
                <a:ea typeface="+mn-ea"/>
                <a:cs typeface="+mn-cs"/>
              </a:rPr>
              <a:t>p</a:t>
            </a:r>
            <a:r>
              <a:rPr lang="en-US" sz="5400" dirty="0" smtClean="0">
                <a:solidFill>
                  <a:srgbClr val="646B86">
                    <a:lumMod val="50000"/>
                  </a:srgbClr>
                </a:solidFill>
                <a:latin typeface="AR JULIAN" panose="02000000000000000000" pitchFamily="2" charset="0"/>
                <a:ea typeface="+mn-ea"/>
                <a:cs typeface="+mn-cs"/>
              </a:rPr>
              <a:t>ast</a:t>
            </a:r>
            <a:endParaRPr lang="en-US" sz="5400" dirty="0">
              <a:solidFill>
                <a:srgbClr val="646B86">
                  <a:lumMod val="50000"/>
                </a:srgbClr>
              </a:solidFill>
              <a:latin typeface="AR JULIAN" panose="02000000000000000000" pitchFamily="2" charset="0"/>
              <a:ea typeface="+mn-ea"/>
              <a:cs typeface="+mn-cs"/>
            </a:endParaRPr>
          </a:p>
        </p:txBody>
      </p:sp>
      <p:sp>
        <p:nvSpPr>
          <p:cNvPr id="15" name="TextBox 14"/>
          <p:cNvSpPr txBox="1"/>
          <p:nvPr/>
        </p:nvSpPr>
        <p:spPr>
          <a:xfrm rot="17505954">
            <a:off x="5374481" y="6909601"/>
            <a:ext cx="2312988" cy="831851"/>
          </a:xfrm>
          <a:prstGeom prst="rect">
            <a:avLst/>
          </a:prstGeom>
          <a:noFill/>
        </p:spPr>
        <p:txBody>
          <a:bodyPr lIns="129999" tIns="65000" rIns="129999" bIns="65000">
            <a:spAutoFit/>
          </a:bodyPr>
          <a:lstStyle/>
          <a:p>
            <a:pPr algn="l" defTabSz="1299992" fontAlgn="auto" hangingPunct="1">
              <a:spcBef>
                <a:spcPts val="0"/>
              </a:spcBef>
              <a:spcAft>
                <a:spcPts val="0"/>
              </a:spcAft>
              <a:defRPr/>
            </a:pPr>
            <a:r>
              <a:rPr lang="en-US" sz="4600" dirty="0">
                <a:solidFill>
                  <a:srgbClr val="D16349">
                    <a:lumMod val="75000"/>
                  </a:srgbClr>
                </a:solidFill>
                <a:latin typeface="AR JULIAN" panose="02000000000000000000" pitchFamily="2" charset="0"/>
                <a:ea typeface="+mn-ea"/>
                <a:cs typeface="+mn-cs"/>
              </a:rPr>
              <a:t>p</a:t>
            </a:r>
            <a:r>
              <a:rPr lang="en-US" sz="4600" dirty="0" smtClean="0">
                <a:solidFill>
                  <a:srgbClr val="D16349">
                    <a:lumMod val="75000"/>
                  </a:srgbClr>
                </a:solidFill>
                <a:latin typeface="AR JULIAN" panose="02000000000000000000" pitchFamily="2" charset="0"/>
                <a:ea typeface="+mn-ea"/>
                <a:cs typeface="+mn-cs"/>
              </a:rPr>
              <a:t>resent</a:t>
            </a:r>
            <a:endParaRPr lang="en-US" sz="4600" dirty="0">
              <a:solidFill>
                <a:srgbClr val="D16349">
                  <a:lumMod val="75000"/>
                </a:srgbClr>
              </a:solidFill>
              <a:latin typeface="AR JULIAN" panose="02000000000000000000" pitchFamily="2" charset="0"/>
              <a:ea typeface="+mn-ea"/>
              <a:cs typeface="+mn-cs"/>
            </a:endParaRPr>
          </a:p>
        </p:txBody>
      </p:sp>
      <p:sp>
        <p:nvSpPr>
          <p:cNvPr id="16" name="TextBox 15"/>
          <p:cNvSpPr txBox="1"/>
          <p:nvPr/>
        </p:nvSpPr>
        <p:spPr>
          <a:xfrm>
            <a:off x="9398001" y="6814454"/>
            <a:ext cx="2220912" cy="962307"/>
          </a:xfrm>
          <a:prstGeom prst="rect">
            <a:avLst/>
          </a:prstGeom>
          <a:noFill/>
        </p:spPr>
        <p:txBody>
          <a:bodyPr lIns="129999" tIns="65000" rIns="129999" bIns="65000">
            <a:spAutoFit/>
          </a:bodyPr>
          <a:lstStyle/>
          <a:p>
            <a:pPr algn="l" defTabSz="1299992" fontAlgn="auto" hangingPunct="1">
              <a:spcBef>
                <a:spcPts val="0"/>
              </a:spcBef>
              <a:spcAft>
                <a:spcPts val="0"/>
              </a:spcAft>
              <a:defRPr/>
            </a:pPr>
            <a:r>
              <a:rPr lang="en-US" sz="5400" dirty="0">
                <a:solidFill>
                  <a:srgbClr val="646B86">
                    <a:lumMod val="50000"/>
                  </a:srgbClr>
                </a:solidFill>
                <a:latin typeface="AR JULIAN" panose="02000000000000000000" pitchFamily="2" charset="0"/>
                <a:ea typeface="+mn-ea"/>
                <a:cs typeface="+mn-cs"/>
              </a:rPr>
              <a:t>f</a:t>
            </a:r>
            <a:r>
              <a:rPr lang="en-US" sz="5400" dirty="0" smtClean="0">
                <a:solidFill>
                  <a:srgbClr val="646B86">
                    <a:lumMod val="50000"/>
                  </a:srgbClr>
                </a:solidFill>
                <a:latin typeface="AR JULIAN" panose="02000000000000000000" pitchFamily="2" charset="0"/>
                <a:ea typeface="+mn-ea"/>
                <a:cs typeface="+mn-cs"/>
              </a:rPr>
              <a:t>uture</a:t>
            </a:r>
            <a:endParaRPr lang="en-US" sz="5400" dirty="0">
              <a:solidFill>
                <a:srgbClr val="646B86">
                  <a:lumMod val="50000"/>
                </a:srgbClr>
              </a:solidFill>
              <a:latin typeface="AR JULIAN" panose="02000000000000000000" pitchFamily="2" charset="0"/>
              <a:ea typeface="+mn-ea"/>
              <a:cs typeface="+mn-cs"/>
            </a:endParaRPr>
          </a:p>
        </p:txBody>
      </p:sp>
      <p:pic>
        <p:nvPicPr>
          <p:cNvPr id="3277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21"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35401" y="8161337"/>
            <a:ext cx="6686222" cy="12922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anchor="ctr"/>
          <a:lstStyle/>
          <a:p>
            <a:pPr defTabSz="1299992" fontAlgn="auto" hangingPunct="1">
              <a:spcBef>
                <a:spcPts val="0"/>
              </a:spcBef>
              <a:spcAft>
                <a:spcPts val="0"/>
              </a:spcAft>
              <a:defRPr/>
            </a:pPr>
            <a:endParaRPr lang="en-US" sz="2600">
              <a:solidFill>
                <a:prstClr val="white"/>
              </a:solidFill>
            </a:endParaRPr>
          </a:p>
        </p:txBody>
      </p:sp>
      <p:sp>
        <p:nvSpPr>
          <p:cNvPr id="2" name="Title 1"/>
          <p:cNvSpPr>
            <a:spLocks noGrp="1"/>
          </p:cNvSpPr>
          <p:nvPr>
            <p:ph type="title"/>
          </p:nvPr>
        </p:nvSpPr>
        <p:spPr>
          <a:xfrm>
            <a:off x="1625601" y="107951"/>
            <a:ext cx="11704639" cy="1409700"/>
          </a:xfrm>
        </p:spPr>
        <p:txBody>
          <a:bodyPr>
            <a:normAutofit fontScale="90000"/>
          </a:bodyPr>
          <a:lstStyle/>
          <a:p>
            <a:pPr eaLnBrk="1" fontAlgn="auto" hangingPunct="1">
              <a:spcAft>
                <a:spcPts val="0"/>
              </a:spcAft>
              <a:defRPr/>
            </a:pPr>
            <a:r>
              <a:rPr lang="en-US" sz="7500" dirty="0">
                <a:solidFill>
                  <a:schemeClr val="tx2">
                    <a:satMod val="130000"/>
                  </a:schemeClr>
                </a:solidFill>
              </a:rPr>
              <a:t>Step1:</a:t>
            </a:r>
            <a:r>
              <a:rPr lang="en-US" dirty="0" smtClean="0">
                <a:solidFill>
                  <a:schemeClr val="tx2">
                    <a:satMod val="130000"/>
                  </a:schemeClr>
                </a:solidFill>
              </a:rPr>
              <a:t> Present Alignment </a:t>
            </a:r>
            <a:r>
              <a:rPr lang="en-US" sz="4000" dirty="0" smtClean="0">
                <a:solidFill>
                  <a:schemeClr val="tx2">
                    <a:lumMod val="75000"/>
                  </a:schemeClr>
                </a:solidFill>
              </a:rPr>
              <a:t>(4 parts)</a:t>
            </a:r>
            <a:r>
              <a:rPr lang="en-US" dirty="0" smtClean="0">
                <a:solidFill>
                  <a:schemeClr val="tx2">
                    <a:lumMod val="75000"/>
                  </a:schemeClr>
                </a:solidFill>
              </a:rPr>
              <a:t/>
            </a:r>
            <a:br>
              <a:rPr lang="en-US" dirty="0" smtClean="0">
                <a:solidFill>
                  <a:schemeClr val="tx2">
                    <a:lumMod val="75000"/>
                  </a:schemeClr>
                </a:solidFill>
              </a:rPr>
            </a:br>
            <a:endParaRPr lang="en-US" sz="4400" dirty="0">
              <a:solidFill>
                <a:schemeClr val="tx2">
                  <a:lumMod val="75000"/>
                </a:schemeClr>
              </a:solidFill>
            </a:endParaRPr>
          </a:p>
        </p:txBody>
      </p:sp>
      <p:sp>
        <p:nvSpPr>
          <p:cNvPr id="3" name="Content Placeholder 2"/>
          <p:cNvSpPr>
            <a:spLocks noGrp="1"/>
          </p:cNvSpPr>
          <p:nvPr>
            <p:ph idx="1"/>
          </p:nvPr>
        </p:nvSpPr>
        <p:spPr>
          <a:xfrm>
            <a:off x="2058996" y="1408120"/>
            <a:ext cx="10664825" cy="6753225"/>
          </a:xfrm>
        </p:spPr>
        <p:txBody>
          <a:bodyPr>
            <a:normAutofit fontScale="85000" lnSpcReduction="10000"/>
          </a:bodyPr>
          <a:lstStyle/>
          <a:p>
            <a:pPr marL="520022" indent="-403023" eaLnBrk="1" fontAlgn="auto" hangingPunct="1">
              <a:spcBef>
                <a:spcPts val="853"/>
              </a:spcBef>
              <a:spcAft>
                <a:spcPts val="0"/>
              </a:spcAft>
              <a:buFont typeface="Wingdings 2"/>
              <a:buChar char=""/>
              <a:defRPr/>
            </a:pPr>
            <a:r>
              <a:rPr lang="en-US" sz="4300" dirty="0"/>
              <a:t>Horizontal Collaboration time scheduled.</a:t>
            </a:r>
          </a:p>
          <a:p>
            <a:pPr marL="520022" indent="-403023" eaLnBrk="1" fontAlgn="auto" hangingPunct="1">
              <a:spcBef>
                <a:spcPts val="853"/>
              </a:spcBef>
              <a:spcAft>
                <a:spcPts val="0"/>
              </a:spcAft>
              <a:buFont typeface="Wingdings 2"/>
              <a:buChar char=""/>
              <a:defRPr/>
            </a:pPr>
            <a:r>
              <a:rPr lang="en-US" altLang="en-US" sz="4400" dirty="0"/>
              <a:t>Review your Current Grade Level teaching position (the Present), and complete the progression document for that grade level by comparing the Performance Descriptors to the </a:t>
            </a:r>
            <a:r>
              <a:rPr lang="en-US" altLang="en-US" sz="4400" dirty="0">
                <a:solidFill>
                  <a:srgbClr val="0070C0"/>
                </a:solidFill>
              </a:rPr>
              <a:t>skills</a:t>
            </a:r>
            <a:r>
              <a:rPr lang="en-US" altLang="en-US" sz="4400" dirty="0"/>
              <a:t>, </a:t>
            </a:r>
            <a:r>
              <a:rPr lang="en-US" altLang="en-US" sz="4400" dirty="0" smtClean="0">
                <a:solidFill>
                  <a:srgbClr val="00B050"/>
                </a:solidFill>
              </a:rPr>
              <a:t>vocabulary</a:t>
            </a:r>
            <a:r>
              <a:rPr lang="en-US" altLang="en-US" sz="4400" dirty="0" smtClean="0"/>
              <a:t>, </a:t>
            </a:r>
            <a:r>
              <a:rPr lang="en-US" altLang="en-US" sz="4400" dirty="0" smtClean="0">
                <a:solidFill>
                  <a:srgbClr val="00B050"/>
                </a:solidFill>
              </a:rPr>
              <a:t>concepts</a:t>
            </a:r>
            <a:r>
              <a:rPr lang="en-US" altLang="en-US" sz="4400" dirty="0" smtClean="0"/>
              <a:t>, and </a:t>
            </a:r>
            <a:r>
              <a:rPr lang="en-US" altLang="en-US" sz="4400" dirty="0" smtClean="0">
                <a:solidFill>
                  <a:schemeClr val="accent1"/>
                </a:solidFill>
              </a:rPr>
              <a:t>expectations</a:t>
            </a:r>
            <a:r>
              <a:rPr lang="en-US" altLang="en-US" sz="4400" dirty="0" smtClean="0"/>
              <a:t> </a:t>
            </a:r>
            <a:r>
              <a:rPr lang="en-US" altLang="en-US" sz="4400" dirty="0"/>
              <a:t>necessary for </a:t>
            </a:r>
            <a:r>
              <a:rPr lang="en-US" altLang="en-US" sz="4400" dirty="0" smtClean="0"/>
              <a:t>students </a:t>
            </a:r>
            <a:r>
              <a:rPr lang="en-US" altLang="en-US" sz="4400" dirty="0"/>
              <a:t>to master the content standard objectives. </a:t>
            </a:r>
            <a:endParaRPr lang="en-US" sz="4300" dirty="0"/>
          </a:p>
          <a:p>
            <a:pPr marL="520022" indent="-403023" eaLnBrk="1" fontAlgn="auto" hangingPunct="1">
              <a:spcBef>
                <a:spcPts val="853"/>
              </a:spcBef>
              <a:spcAft>
                <a:spcPts val="0"/>
              </a:spcAft>
              <a:buFont typeface="Wingdings 2"/>
              <a:buChar char=""/>
              <a:defRPr/>
            </a:pPr>
            <a:r>
              <a:rPr lang="en-US" sz="4300" dirty="0"/>
              <a:t>Review, refine, and align the evidence for their own grade.</a:t>
            </a:r>
          </a:p>
          <a:p>
            <a:pPr marL="520022" indent="-403023" eaLnBrk="1" fontAlgn="auto" hangingPunct="1">
              <a:spcBef>
                <a:spcPts val="853"/>
              </a:spcBef>
              <a:spcAft>
                <a:spcPts val="0"/>
              </a:spcAft>
              <a:buFont typeface="Wingdings 2"/>
              <a:buChar char=""/>
              <a:defRPr/>
            </a:pPr>
            <a:r>
              <a:rPr lang="en-US" sz="4300" dirty="0"/>
              <a:t>Rationale: This allows teachers the opportunity to horizontally share progression of </a:t>
            </a:r>
            <a:r>
              <a:rPr lang="en-US" altLang="en-US" sz="4400" dirty="0">
                <a:solidFill>
                  <a:srgbClr val="0070C0"/>
                </a:solidFill>
              </a:rPr>
              <a:t>skills</a:t>
            </a:r>
            <a:r>
              <a:rPr lang="en-US" altLang="en-US" sz="4400" dirty="0">
                <a:solidFill>
                  <a:prstClr val="black"/>
                </a:solidFill>
              </a:rPr>
              <a:t>, </a:t>
            </a:r>
            <a:r>
              <a:rPr lang="en-US" altLang="en-US" sz="4400" dirty="0">
                <a:solidFill>
                  <a:srgbClr val="00B050"/>
                </a:solidFill>
              </a:rPr>
              <a:t>vocabulary</a:t>
            </a:r>
            <a:r>
              <a:rPr lang="en-US" altLang="en-US" sz="4400" dirty="0" smtClean="0">
                <a:solidFill>
                  <a:prstClr val="black"/>
                </a:solidFill>
              </a:rPr>
              <a:t>, </a:t>
            </a:r>
            <a:r>
              <a:rPr lang="en-US" altLang="en-US" sz="4400" dirty="0" smtClean="0">
                <a:solidFill>
                  <a:srgbClr val="00B050"/>
                </a:solidFill>
              </a:rPr>
              <a:t>concepts</a:t>
            </a:r>
            <a:r>
              <a:rPr lang="en-US" altLang="en-US" sz="4400" dirty="0" smtClean="0"/>
              <a:t>, and </a:t>
            </a:r>
            <a:r>
              <a:rPr lang="en-US" altLang="en-US" sz="4400" dirty="0" smtClean="0">
                <a:solidFill>
                  <a:srgbClr val="D16349"/>
                </a:solidFill>
              </a:rPr>
              <a:t>expectations</a:t>
            </a:r>
            <a:r>
              <a:rPr lang="en-US" sz="4300" dirty="0" smtClean="0"/>
              <a:t>. </a:t>
            </a:r>
            <a:endParaRPr lang="en-US" sz="4300" dirty="0"/>
          </a:p>
          <a:p>
            <a:pPr marL="0" indent="0" eaLnBrk="1" fontAlgn="auto" hangingPunct="1">
              <a:spcBef>
                <a:spcPts val="853"/>
              </a:spcBef>
              <a:spcAft>
                <a:spcPts val="0"/>
              </a:spcAft>
              <a:buNone/>
              <a:defRPr/>
            </a:pPr>
            <a:endParaRPr lang="en-US" dirty="0" smtClean="0"/>
          </a:p>
          <a:p>
            <a:pPr marL="117002" indent="0" eaLnBrk="1" fontAlgn="auto" hangingPunct="1">
              <a:spcBef>
                <a:spcPts val="853"/>
              </a:spcBef>
              <a:spcAft>
                <a:spcPts val="0"/>
              </a:spcAft>
              <a:buNone/>
              <a:defRPr/>
            </a:pPr>
            <a:endParaRPr lang="en-US" dirty="0"/>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44" y="8374071"/>
            <a:ext cx="369728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35403" y="8411172"/>
            <a:ext cx="3047999" cy="1054640"/>
          </a:xfrm>
          <a:prstGeom prst="rect">
            <a:avLst/>
          </a:prstGeom>
          <a:noFill/>
        </p:spPr>
        <p:txBody>
          <a:bodyPr wrap="square" lIns="129999" tIns="65000" rIns="129999" bIns="65000">
            <a:spAutoFit/>
          </a:bodyPr>
          <a:lstStyle/>
          <a:p>
            <a:pPr algn="l" defTabSz="1299992" fontAlgn="auto" hangingPunct="1">
              <a:spcBef>
                <a:spcPts val="0"/>
              </a:spcBef>
              <a:spcAft>
                <a:spcPts val="0"/>
              </a:spcAft>
              <a:defRPr/>
            </a:pPr>
            <a:r>
              <a:rPr lang="en-US" sz="3400" dirty="0">
                <a:solidFill>
                  <a:prstClr val="black"/>
                </a:solidFill>
                <a:latin typeface="AR JULIAN" panose="02000000000000000000" pitchFamily="2" charset="0"/>
                <a:ea typeface="+mn-ea"/>
                <a:cs typeface="+mn-cs"/>
              </a:rPr>
              <a:t>Work in the </a:t>
            </a:r>
          </a:p>
          <a:p>
            <a:pPr algn="l" defTabSz="1299992" fontAlgn="auto" hangingPunct="1">
              <a:spcBef>
                <a:spcPts val="0"/>
              </a:spcBef>
              <a:spcAft>
                <a:spcPts val="0"/>
              </a:spcAft>
              <a:defRPr/>
            </a:pPr>
            <a:endParaRPr lang="en-US" sz="2600" dirty="0">
              <a:solidFill>
                <a:prstClr val="black"/>
              </a:solidFill>
              <a:latin typeface="Gill Sans MT"/>
              <a:ea typeface="+mn-ea"/>
              <a:cs typeface="+mn-cs"/>
            </a:endParaRPr>
          </a:p>
        </p:txBody>
      </p:sp>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8697914"/>
            <a:ext cx="1004888"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506414"/>
            <a:ext cx="12462933" cy="1498600"/>
          </a:xfrm>
        </p:spPr>
        <p:txBody>
          <a:bodyPr/>
          <a:lstStyle/>
          <a:p>
            <a:pPr algn="l"/>
            <a:r>
              <a:rPr lang="en-US" cap="none" dirty="0" smtClean="0"/>
              <a:t>Completing the CAP Progression Document</a:t>
            </a:r>
            <a:endParaRPr lang="en-US" cap="none" dirty="0"/>
          </a:p>
        </p:txBody>
      </p:sp>
      <p:sp>
        <p:nvSpPr>
          <p:cNvPr id="4" name="TextBox 3"/>
          <p:cNvSpPr txBox="1"/>
          <p:nvPr/>
        </p:nvSpPr>
        <p:spPr>
          <a:xfrm>
            <a:off x="475890" y="4514339"/>
            <a:ext cx="12198710" cy="744074"/>
          </a:xfrm>
          <a:prstGeom prst="rect">
            <a:avLst/>
          </a:prstGeom>
          <a:noFill/>
        </p:spPr>
        <p:txBody>
          <a:bodyPr wrap="square" lIns="130007" tIns="65004" rIns="130007" bIns="65004" rtlCol="0">
            <a:spAutoFit/>
          </a:bodyPr>
          <a:lstStyle/>
          <a:p>
            <a:pPr defTabSz="1299126" fontAlgn="auto" hangingPunct="1">
              <a:spcBef>
                <a:spcPts val="0"/>
              </a:spcBef>
              <a:spcAft>
                <a:spcPts val="0"/>
              </a:spcAft>
            </a:pPr>
            <a:r>
              <a:rPr lang="en-US" sz="3982" dirty="0">
                <a:solidFill>
                  <a:prstClr val="black"/>
                </a:solidFill>
                <a:latin typeface="Franklin Gothic Medium"/>
                <a:ea typeface="+mn-ea"/>
                <a:cs typeface="+mn-cs"/>
              </a:rPr>
              <a:t>Part </a:t>
            </a:r>
            <a:r>
              <a:rPr lang="en-US" sz="3982" dirty="0" smtClean="0">
                <a:solidFill>
                  <a:prstClr val="black"/>
                </a:solidFill>
                <a:latin typeface="Franklin Gothic Medium"/>
                <a:ea typeface="+mn-ea"/>
                <a:cs typeface="+mn-cs"/>
              </a:rPr>
              <a:t>1: </a:t>
            </a:r>
            <a:r>
              <a:rPr lang="en-US" sz="3982" dirty="0">
                <a:solidFill>
                  <a:prstClr val="black"/>
                </a:solidFill>
                <a:latin typeface="Franklin Gothic Medium"/>
                <a:ea typeface="+mn-ea"/>
                <a:cs typeface="+mn-cs"/>
              </a:rPr>
              <a:t>Focus on the First Column – Critical Skills</a:t>
            </a:r>
          </a:p>
        </p:txBody>
      </p:sp>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5" y="8740775"/>
            <a:ext cx="719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7353" y="3238363"/>
            <a:ext cx="3818466" cy="1015663"/>
          </a:xfrm>
          <a:prstGeom prst="rect">
            <a:avLst/>
          </a:prstGeom>
          <a:noFill/>
        </p:spPr>
        <p:txBody>
          <a:bodyPr wrap="square" rtlCol="0">
            <a:spAutoFit/>
          </a:bodyPr>
          <a:lstStyle/>
          <a:p>
            <a:r>
              <a:rPr lang="en-US" sz="6000" dirty="0" smtClean="0"/>
              <a:t>Step 1</a:t>
            </a:r>
            <a:endParaRPr lang="en-US" sz="6000" dirty="0"/>
          </a:p>
        </p:txBody>
      </p:sp>
    </p:spTree>
    <p:extLst>
      <p:ext uri="{BB962C8B-B14F-4D97-AF65-F5344CB8AC3E}">
        <p14:creationId xmlns:p14="http://schemas.microsoft.com/office/powerpoint/2010/main" val="3236806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7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8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0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1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2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6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9_Grid">
  <a:themeElements>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10.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11.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4.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5.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6.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7.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8.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ppt/theme/themeOverride9.xml><?xml version="1.0" encoding="utf-8"?>
<a:themeOverride xmlns:a="http://schemas.openxmlformats.org/drawingml/2006/main">
  <a:clrScheme name="Custom 8">
    <a:dk1>
      <a:sysClr val="windowText" lastClr="000000"/>
    </a:dk1>
    <a:lt1>
      <a:sysClr val="window" lastClr="FFFFFF"/>
    </a:lt1>
    <a:dk2>
      <a:srgbClr val="BF654C"/>
    </a:dk2>
    <a:lt2>
      <a:srgbClr val="E7DEC9"/>
    </a:lt2>
    <a:accent1>
      <a:srgbClr val="5369A5"/>
    </a:accent1>
    <a:accent2>
      <a:srgbClr val="FEB80A"/>
    </a:accent2>
    <a:accent3>
      <a:srgbClr val="C32D2E"/>
    </a:accent3>
    <a:accent4>
      <a:srgbClr val="84AA33"/>
    </a:accent4>
    <a:accent5>
      <a:srgbClr val="8F3900"/>
    </a:accent5>
    <a:accent6>
      <a:srgbClr val="475A8D"/>
    </a:accent6>
    <a:hlink>
      <a:srgbClr val="8DC765"/>
    </a:hlink>
    <a:folHlink>
      <a:srgbClr val="AA8A1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4F5EF19291964E988729E691D26B75" ma:contentTypeVersion="1" ma:contentTypeDescription="Create a new document." ma:contentTypeScope="" ma:versionID="ce0840a87f9d87957c99cdeb4a98db82">
  <xsd:schema xmlns:xsd="http://www.w3.org/2001/XMLSchema" xmlns:xs="http://www.w3.org/2001/XMLSchema" xmlns:p="http://schemas.microsoft.com/office/2006/metadata/properties" xmlns:ns3="ebc75c55-f345-47e6-9a07-6f78bc53f289" targetNamespace="http://schemas.microsoft.com/office/2006/metadata/properties" ma:root="true" ma:fieldsID="f5e7f30352ced8144b41c5092af70ee3" ns3:_="">
    <xsd:import namespace="ebc75c55-f345-47e6-9a07-6f78bc53f289"/>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75c55-f345-47e6-9a07-6f78bc53f2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36B18-8189-4F21-B7E0-56E587771F0E}">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ebc75c55-f345-47e6-9a07-6f78bc53f28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1C41636-9F72-4232-B1B0-217B9910F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75c55-f345-47e6-9a07-6f78bc53f2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03C68-474C-415A-BBAD-C7D5888BBC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emplate>
  <TotalTime>4587</TotalTime>
  <Words>1704</Words>
  <Application>Microsoft Office PowerPoint</Application>
  <PresentationFormat>Custom</PresentationFormat>
  <Paragraphs>314</Paragraphs>
  <Slides>46</Slides>
  <Notes>37</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46</vt:i4>
      </vt:variant>
    </vt:vector>
  </HeadingPairs>
  <TitlesOfParts>
    <vt:vector size="73" baseType="lpstr">
      <vt:lpstr>AR JULIAN</vt:lpstr>
      <vt:lpstr>Arial</vt:lpstr>
      <vt:lpstr>Calibri</vt:lpstr>
      <vt:lpstr>Calibri Light</vt:lpstr>
      <vt:lpstr>Courier New</vt:lpstr>
      <vt:lpstr>Franklin Gothic Medium</vt:lpstr>
      <vt:lpstr>Gill Sans MT</vt:lpstr>
      <vt:lpstr>Helvetica Light</vt:lpstr>
      <vt:lpstr>Noteworthy Bold</vt:lpstr>
      <vt:lpstr>Times New Roman</vt:lpstr>
      <vt:lpstr>Verdana</vt:lpstr>
      <vt:lpstr>Wingdings</vt:lpstr>
      <vt:lpstr>Wingdings 2</vt:lpstr>
      <vt:lpstr>Grid</vt:lpstr>
      <vt:lpstr>Solstice</vt:lpstr>
      <vt:lpstr>Office Theme</vt:lpstr>
      <vt:lpstr>1_Grid</vt:lpstr>
      <vt:lpstr>4_Grid</vt:lpstr>
      <vt:lpstr>5_Grid</vt:lpstr>
      <vt:lpstr>2_Grid</vt:lpstr>
      <vt:lpstr>6_Grid</vt:lpstr>
      <vt:lpstr>9_Grid</vt:lpstr>
      <vt:lpstr>7_Grid</vt:lpstr>
      <vt:lpstr>8_Grid</vt:lpstr>
      <vt:lpstr>10_Grid</vt:lpstr>
      <vt:lpstr>11_Grid</vt:lpstr>
      <vt:lpstr>4_Office Theme</vt:lpstr>
      <vt:lpstr>Curriculum Alignment Process</vt:lpstr>
      <vt:lpstr>Alignment purpose</vt:lpstr>
      <vt:lpstr>PowerPoint Presentation</vt:lpstr>
      <vt:lpstr>PowerPoint Presentation</vt:lpstr>
      <vt:lpstr>Norms for Group Work</vt:lpstr>
      <vt:lpstr>PowerPoint Presentation</vt:lpstr>
      <vt:lpstr>CAP Data Collection Process: An Overview to organize the analysis activity</vt:lpstr>
      <vt:lpstr>Step1: Present Alignment (4 parts) </vt:lpstr>
      <vt:lpstr>Completing the CAP Progression Document</vt:lpstr>
      <vt:lpstr>Tool Kit</vt:lpstr>
      <vt:lpstr>Math Progression Document</vt:lpstr>
      <vt:lpstr>Tool Kit</vt:lpstr>
      <vt:lpstr>PowerPoint Presentation</vt:lpstr>
      <vt:lpstr>Critical Skills  Guiding Question</vt:lpstr>
      <vt:lpstr>Completing the CAP Progression Document</vt:lpstr>
      <vt:lpstr>Quick example on the importance of vocabulary:</vt:lpstr>
      <vt:lpstr>Tool Kit</vt:lpstr>
      <vt:lpstr>Tool Kit</vt:lpstr>
      <vt:lpstr>PowerPoint Presentation</vt:lpstr>
      <vt:lpstr>Vital Vocabulary and Concepts Guiding Question</vt:lpstr>
      <vt:lpstr>Completing the CAP Progression Document</vt:lpstr>
      <vt:lpstr>Tool Kit</vt:lpstr>
      <vt:lpstr>Tool Kit</vt:lpstr>
      <vt:lpstr>PowerPoint Presentation</vt:lpstr>
      <vt:lpstr>Evidence of Mastery Guiding Question</vt:lpstr>
      <vt:lpstr>Completing the CAP Progression Document</vt:lpstr>
      <vt:lpstr>Tool Kit </vt:lpstr>
      <vt:lpstr>Tool Kit</vt:lpstr>
      <vt:lpstr>PowerPoint Presentation</vt:lpstr>
      <vt:lpstr>The Link Between Grade Levels</vt:lpstr>
      <vt:lpstr>Step 2: Alignment, Past      Future  </vt:lpstr>
      <vt:lpstr>Tool Kit</vt:lpstr>
      <vt:lpstr>PowerPoint Presentation</vt:lpstr>
      <vt:lpstr>Step 3: Reconvene with the Present </vt:lpstr>
      <vt:lpstr>Tool Kit</vt:lpstr>
      <vt:lpstr>PowerPoint Presentation</vt:lpstr>
      <vt:lpstr>MS 365 for Digital Access/Sharing (Suggested)</vt:lpstr>
      <vt:lpstr>PowerPoint Presentation</vt:lpstr>
      <vt:lpstr>PowerPoint Presentation</vt:lpstr>
      <vt:lpstr>Related Arts CAP Protocol</vt:lpstr>
      <vt:lpstr>Resource Integration Worksheet</vt:lpstr>
      <vt:lpstr>CAP Reflective Questions</vt:lpstr>
      <vt:lpstr>“…Be the Change you want to see...”                                        ~Gandhi</vt:lpstr>
      <vt:lpstr>Available CAP Resources</vt:lpstr>
      <vt:lpstr>Keys to Success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Jonathan Pollock</cp:lastModifiedBy>
  <cp:revision>271</cp:revision>
  <cp:lastPrinted>2015-02-13T18:25:07Z</cp:lastPrinted>
  <dcterms:modified xsi:type="dcterms:W3CDTF">2015-11-05T13:45:59Z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0x010100DF4F5EF19291964E988729E691D26B75</vt:lpwstr>
  </property>
  <property fmtid="{D5CDD505-2E9C-101B-9397-08002B2CF9AE}" pid="3" name="IsMyDocuments">
    <vt:bool>true</vt:bool>
  </property>
</Properties>
</file>