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9" r:id="rId5"/>
    <p:sldId id="260" r:id="rId6"/>
    <p:sldId id="261" r:id="rId7"/>
    <p:sldId id="258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28578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19" rIns="91439" bIns="45719" anchor="ctr"/>
          <a:lstStyle>
            <a:extLst/>
          </a:lstStyle>
          <a:p>
            <a:pPr algn="ctr" defTabSz="914353">
              <a:defRPr/>
            </a:pPr>
            <a:endParaRPr lang="en-US" sz="1828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43348" y="1345035"/>
            <a:ext cx="84832" cy="6362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19" rIns="91439" bIns="45719" anchor="ctr"/>
          <a:lstStyle>
            <a:extLst/>
          </a:lstStyle>
          <a:p>
            <a:pPr algn="ctr" defTabSz="914353">
              <a:defRPr/>
            </a:pPr>
            <a:endParaRPr lang="en-US" sz="1828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1" indent="0" algn="l">
              <a:buNone/>
              <a:defRPr sz="2601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177" indent="0" algn="ctr">
              <a:buNone/>
            </a:lvl2pPr>
            <a:lvl3pPr marL="914353" indent="0" algn="ctr">
              <a:buNone/>
            </a:lvl3pPr>
            <a:lvl4pPr marL="1371530" indent="0" algn="ctr">
              <a:buNone/>
            </a:lvl4pPr>
            <a:lvl5pPr marL="1828706" indent="0" algn="ctr">
              <a:buNone/>
            </a:lvl5pPr>
            <a:lvl6pPr marL="2285883" indent="0" algn="ctr">
              <a:buNone/>
            </a:lvl6pPr>
            <a:lvl7pPr marL="2743060" indent="0" algn="ctr">
              <a:buNone/>
            </a:lvl7pPr>
            <a:lvl8pPr marL="3200236" indent="0" algn="ctr">
              <a:buNone/>
            </a:lvl8pPr>
            <a:lvl9pPr marL="3657413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26A3E68-68C5-4923-AE2A-DDB988785842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48C3F56C-1AC2-484F-AA9D-A01267EDC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26A3E68-68C5-4923-AE2A-DDB988785842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FE0A95F-6B4F-4EEE-A106-C7535E70B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2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26A3E68-68C5-4923-AE2A-DDB988785842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33913A3-1E2C-4B0D-884F-DAAE5534A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87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C926-2EC2-47CA-A3C8-69C4BD7B44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93A8-0327-4620-A6EE-102CADF5C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2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C926-2EC2-47CA-A3C8-69C4BD7B44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93A8-0327-4620-A6EE-102CADF5C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30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28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C926-2EC2-47CA-A3C8-69C4BD7B44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93A8-0327-4620-A6EE-102CADF5C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9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4800" cy="4525963"/>
          </a:xfrm>
        </p:spPr>
        <p:txBody>
          <a:bodyPr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C926-2EC2-47CA-A3C8-69C4BD7B44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93A8-0327-4620-A6EE-102CADF5C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41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391" b="1"/>
            </a:lvl1pPr>
            <a:lvl2pPr marL="457177" indent="0">
              <a:buNone/>
              <a:defRPr sz="1969" b="1"/>
            </a:lvl2pPr>
            <a:lvl3pPr marL="914353" indent="0">
              <a:buNone/>
              <a:defRPr sz="1828" b="1"/>
            </a:lvl3pPr>
            <a:lvl4pPr marL="1371530" indent="0">
              <a:buNone/>
              <a:defRPr sz="1617" b="1"/>
            </a:lvl4pPr>
            <a:lvl5pPr marL="1828706" indent="0">
              <a:buNone/>
              <a:defRPr sz="1617" b="1"/>
            </a:lvl5pPr>
            <a:lvl6pPr marL="2285883" indent="0">
              <a:buNone/>
              <a:defRPr sz="1617" b="1"/>
            </a:lvl6pPr>
            <a:lvl7pPr marL="2743060" indent="0">
              <a:buNone/>
              <a:defRPr sz="1617" b="1"/>
            </a:lvl7pPr>
            <a:lvl8pPr marL="3200236" indent="0">
              <a:buNone/>
              <a:defRPr sz="1617" b="1"/>
            </a:lvl8pPr>
            <a:lvl9pPr marL="3657413" indent="0">
              <a:buNone/>
              <a:defRPr sz="161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391" b="1"/>
            </a:lvl1pPr>
            <a:lvl2pPr marL="457177" indent="0">
              <a:buNone/>
              <a:defRPr sz="1969" b="1"/>
            </a:lvl2pPr>
            <a:lvl3pPr marL="914353" indent="0">
              <a:buNone/>
              <a:defRPr sz="1828" b="1"/>
            </a:lvl3pPr>
            <a:lvl4pPr marL="1371530" indent="0">
              <a:buNone/>
              <a:defRPr sz="1617" b="1"/>
            </a:lvl4pPr>
            <a:lvl5pPr marL="1828706" indent="0">
              <a:buNone/>
              <a:defRPr sz="1617" b="1"/>
            </a:lvl5pPr>
            <a:lvl6pPr marL="2285883" indent="0">
              <a:buNone/>
              <a:defRPr sz="1617" b="1"/>
            </a:lvl6pPr>
            <a:lvl7pPr marL="2743060" indent="0">
              <a:buNone/>
              <a:defRPr sz="1617" b="1"/>
            </a:lvl7pPr>
            <a:lvl8pPr marL="3200236" indent="0">
              <a:buNone/>
              <a:defRPr sz="1617" b="1"/>
            </a:lvl8pPr>
            <a:lvl9pPr marL="3657413" indent="0">
              <a:buNone/>
              <a:defRPr sz="161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C926-2EC2-47CA-A3C8-69C4BD7B44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93A8-0327-4620-A6EE-102CADF5C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58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C926-2EC2-47CA-A3C8-69C4BD7B44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93A8-0327-4620-A6EE-102CADF5C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3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C926-2EC2-47CA-A3C8-69C4BD7B44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93A8-0327-4620-A6EE-102CADF5C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8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96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234"/>
            </a:lvl1pPr>
            <a:lvl2pPr>
              <a:defRPr sz="2812"/>
            </a:lvl2pPr>
            <a:lvl3pPr>
              <a:defRPr sz="2391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6"/>
            </a:lvl1pPr>
            <a:lvl2pPr marL="457177" indent="0">
              <a:buNone/>
              <a:defRPr sz="1195"/>
            </a:lvl2pPr>
            <a:lvl3pPr marL="914353" indent="0">
              <a:buNone/>
              <a:defRPr sz="984"/>
            </a:lvl3pPr>
            <a:lvl4pPr marL="1371530" indent="0">
              <a:buNone/>
              <a:defRPr sz="914"/>
            </a:lvl4pPr>
            <a:lvl5pPr marL="1828706" indent="0">
              <a:buNone/>
              <a:defRPr sz="914"/>
            </a:lvl5pPr>
            <a:lvl6pPr marL="2285883" indent="0">
              <a:buNone/>
              <a:defRPr sz="914"/>
            </a:lvl6pPr>
            <a:lvl7pPr marL="2743060" indent="0">
              <a:buNone/>
              <a:defRPr sz="914"/>
            </a:lvl7pPr>
            <a:lvl8pPr marL="3200236" indent="0">
              <a:buNone/>
              <a:defRPr sz="914"/>
            </a:lvl8pPr>
            <a:lvl9pPr marL="3657413" indent="0">
              <a:buNone/>
              <a:defRPr sz="9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C926-2EC2-47CA-A3C8-69C4BD7B44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93A8-0327-4620-A6EE-102CADF5C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0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26A3E68-68C5-4923-AE2A-DDB988785842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B37F03B9-D609-4F2F-AA6A-FFD43BEFE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61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6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34"/>
            </a:lvl1pPr>
            <a:lvl2pPr marL="457177" indent="0">
              <a:buNone/>
              <a:defRPr sz="2812"/>
            </a:lvl2pPr>
            <a:lvl3pPr marL="914353" indent="0">
              <a:buNone/>
              <a:defRPr sz="2391"/>
            </a:lvl3pPr>
            <a:lvl4pPr marL="1371530" indent="0">
              <a:buNone/>
              <a:defRPr sz="1969"/>
            </a:lvl4pPr>
            <a:lvl5pPr marL="1828706" indent="0">
              <a:buNone/>
              <a:defRPr sz="1969"/>
            </a:lvl5pPr>
            <a:lvl6pPr marL="2285883" indent="0">
              <a:buNone/>
              <a:defRPr sz="1969"/>
            </a:lvl6pPr>
            <a:lvl7pPr marL="2743060" indent="0">
              <a:buNone/>
              <a:defRPr sz="1969"/>
            </a:lvl7pPr>
            <a:lvl8pPr marL="3200236" indent="0">
              <a:buNone/>
              <a:defRPr sz="1969"/>
            </a:lvl8pPr>
            <a:lvl9pPr marL="3657413" indent="0">
              <a:buNone/>
              <a:defRPr sz="196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6"/>
            </a:lvl1pPr>
            <a:lvl2pPr marL="457177" indent="0">
              <a:buNone/>
              <a:defRPr sz="1195"/>
            </a:lvl2pPr>
            <a:lvl3pPr marL="914353" indent="0">
              <a:buNone/>
              <a:defRPr sz="984"/>
            </a:lvl3pPr>
            <a:lvl4pPr marL="1371530" indent="0">
              <a:buNone/>
              <a:defRPr sz="914"/>
            </a:lvl4pPr>
            <a:lvl5pPr marL="1828706" indent="0">
              <a:buNone/>
              <a:defRPr sz="914"/>
            </a:lvl5pPr>
            <a:lvl6pPr marL="2285883" indent="0">
              <a:buNone/>
              <a:defRPr sz="914"/>
            </a:lvl6pPr>
            <a:lvl7pPr marL="2743060" indent="0">
              <a:buNone/>
              <a:defRPr sz="914"/>
            </a:lvl7pPr>
            <a:lvl8pPr marL="3200236" indent="0">
              <a:buNone/>
              <a:defRPr sz="914"/>
            </a:lvl8pPr>
            <a:lvl9pPr marL="3657413" indent="0">
              <a:buNone/>
              <a:defRPr sz="9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C926-2EC2-47CA-A3C8-69C4BD7B44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93A8-0327-4620-A6EE-102CADF5C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74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C926-2EC2-47CA-A3C8-69C4BD7B44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93A8-0327-4620-A6EE-102CADF5C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98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C926-2EC2-47CA-A3C8-69C4BD7B44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93A8-0327-4620-A6EE-102CADF5C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75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7" tIns="45699" rIns="91397" bIns="45699" anchor="ctr"/>
          <a:lstStyle>
            <a:extLst/>
          </a:lstStyle>
          <a:p>
            <a:pPr algn="ctr" defTabSz="913977">
              <a:defRPr/>
            </a:pPr>
            <a:endParaRPr lang="en-US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43348" y="1345035"/>
            <a:ext cx="84832" cy="6362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7" tIns="45699" rIns="91397" bIns="45699" anchor="ctr"/>
          <a:lstStyle>
            <a:extLst/>
          </a:lstStyle>
          <a:p>
            <a:pPr algn="ctr" defTabSz="913977">
              <a:defRPr/>
            </a:pPr>
            <a:endParaRPr lang="en-US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19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988" indent="0" algn="ctr">
              <a:buNone/>
            </a:lvl2pPr>
            <a:lvl3pPr marL="913977" indent="0" algn="ctr">
              <a:buNone/>
            </a:lvl3pPr>
            <a:lvl4pPr marL="1370970" indent="0" algn="ctr">
              <a:buNone/>
            </a:lvl4pPr>
            <a:lvl5pPr marL="1827959" indent="0" algn="ctr">
              <a:buNone/>
            </a:lvl5pPr>
            <a:lvl6pPr marL="2284947" indent="0" algn="ctr">
              <a:buNone/>
            </a:lvl6pPr>
            <a:lvl7pPr marL="2741939" indent="0" algn="ctr">
              <a:buNone/>
            </a:lvl7pPr>
            <a:lvl8pPr marL="3198924" indent="0" algn="ctr">
              <a:buNone/>
            </a:lvl8pPr>
            <a:lvl9pPr marL="3655917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26A3E68-68C5-4923-AE2A-DDB988785842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48C3F56C-1AC2-484F-AA9D-A01267EDC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42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26A3E68-68C5-4923-AE2A-DDB988785842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B37F03B9-D609-4F2F-AA6A-FFD43BEFE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75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3536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>
            <a:extLst/>
          </a:lstStyle>
          <a:p>
            <a:pPr algn="ctr" defTabSz="913977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3048000" y="0"/>
            <a:ext cx="101203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>
            <a:extLst/>
          </a:lstStyle>
          <a:p>
            <a:pPr algn="ctr" defTabSz="913977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7" tIns="45699" rIns="91397" bIns="45699" anchor="ctr"/>
          <a:lstStyle>
            <a:extLst/>
          </a:lstStyle>
          <a:p>
            <a:pPr algn="ctr" defTabSz="913977">
              <a:defRPr/>
            </a:pPr>
            <a:endParaRPr lang="en-US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10225" y="2745879"/>
            <a:ext cx="86320" cy="6362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7" tIns="45699" rIns="91397" bIns="45699" anchor="ctr"/>
          <a:lstStyle>
            <a:extLst/>
          </a:lstStyle>
          <a:p>
            <a:pPr algn="ctr" defTabSz="913977">
              <a:defRPr/>
            </a:pPr>
            <a:endParaRPr lang="en-US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79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26A3E68-68C5-4923-AE2A-DDB988785842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CF6D1076-20A0-44BE-B742-6C720F545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64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26A3E68-68C5-4923-AE2A-DDB988785842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4ED0E98-C7CD-4BE2-B7EF-7FD805400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92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97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97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12" indent="-274194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12" indent="-274194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26A3E68-68C5-4923-AE2A-DDB988785842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9D2255F4-EDD4-4118-BCA6-8FC6FC212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43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26A3E68-68C5-4923-AE2A-DDB988785842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46EE84DC-29FF-4EF3-AC46-A6A4975E9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83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2848" y="0"/>
            <a:ext cx="10839152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>
            <a:extLst/>
          </a:lstStyle>
          <a:p>
            <a:pPr algn="ctr" defTabSz="913977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352848" y="0"/>
            <a:ext cx="9822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>
            <a:extLst/>
          </a:lstStyle>
          <a:p>
            <a:pPr algn="ctr" defTabSz="913977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26A3E68-68C5-4923-AE2A-DDB988785842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77E3F0D3-5CEB-43C5-9A35-C364D5868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3536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extLst/>
          </a:lstStyle>
          <a:p>
            <a:pPr algn="ctr" defTabSz="914353">
              <a:defRPr/>
            </a:pPr>
            <a:endParaRPr lang="en-US" sz="1828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3048000" y="0"/>
            <a:ext cx="101203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extLst/>
          </a:lstStyle>
          <a:p>
            <a:pPr algn="ctr" defTabSz="914353">
              <a:defRPr/>
            </a:pPr>
            <a:endParaRPr lang="en-US" sz="1828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19" rIns="91439" bIns="45719" anchor="ctr"/>
          <a:lstStyle>
            <a:extLst/>
          </a:lstStyle>
          <a:p>
            <a:pPr algn="ctr" defTabSz="914353">
              <a:defRPr/>
            </a:pPr>
            <a:endParaRPr lang="en-US" sz="1828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10224" y="2745879"/>
            <a:ext cx="86320" cy="6362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19" rIns="91439" bIns="45719" anchor="ctr"/>
          <a:lstStyle>
            <a:extLst/>
          </a:lstStyle>
          <a:p>
            <a:pPr algn="ctr" defTabSz="914353">
              <a:defRPr/>
            </a:pPr>
            <a:endParaRPr lang="en-US" sz="1828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8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7" indent="0">
              <a:lnSpc>
                <a:spcPts val="2300"/>
              </a:lnSpc>
              <a:spcBef>
                <a:spcPts val="0"/>
              </a:spcBef>
              <a:buNone/>
              <a:defRPr sz="1969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2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26A3E68-68C5-4923-AE2A-DDB988785842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CF6D1076-20A0-44BE-B742-6C720F545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36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9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699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2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26A3E68-68C5-4923-AE2A-DDB988785842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06DC555E-9BD6-49D4-BAAB-A0C26F5AD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20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397" tIns="274194" rIns="91397" bIns="45699">
            <a:normAutofit/>
          </a:bodyPr>
          <a:lstStyle>
            <a:extLst/>
          </a:lstStyle>
          <a:p>
            <a:pPr indent="-283337" defTabSz="913977">
              <a:lnSpc>
                <a:spcPts val="3000"/>
              </a:lnSpc>
              <a:spcBef>
                <a:spcPts val="600"/>
              </a:spcBef>
              <a:buClr>
                <a:srgbClr val="D16349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528351" y="954361"/>
            <a:ext cx="915292" cy="204266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>
            <a:extLst/>
          </a:lstStyle>
          <a:p>
            <a:pPr algn="ctr" defTabSz="913977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6671965" y="936501"/>
            <a:ext cx="864691" cy="204266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>
            <a:extLst/>
          </a:lstStyle>
          <a:p>
            <a:pPr algn="ctr" defTabSz="913977">
              <a:defRPr/>
            </a:pPr>
            <a:endParaRPr lang="en-US" dirty="0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1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194">
            <a:normAutofit/>
          </a:bodyPr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26A3E68-68C5-4923-AE2A-DDB988785842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0C59B702-4348-4463-B1AF-3E64C7D19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38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26A3E68-68C5-4923-AE2A-DDB988785842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FE0A95F-6B4F-4EEE-A106-C7535E70B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90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9"/>
            <a:ext cx="24384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50"/>
            <a:ext cx="7416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26A3E68-68C5-4923-AE2A-DDB988785842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467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33913A3-1E2C-4B0D-884F-DAAE5534A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5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26A3E68-68C5-4923-AE2A-DDB988785842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4ED0E98-C7CD-4BE2-B7EF-7FD805400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0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5" indent="0" algn="l">
              <a:lnSpc>
                <a:spcPct val="100000"/>
              </a:lnSpc>
              <a:spcBef>
                <a:spcPts val="100"/>
              </a:spcBef>
              <a:buNone/>
              <a:defRPr sz="1898" b="0">
                <a:solidFill>
                  <a:schemeClr val="tx1"/>
                </a:solidFill>
              </a:defRPr>
            </a:lvl1pPr>
            <a:lvl2pPr>
              <a:buNone/>
              <a:defRPr sz="1969" b="1"/>
            </a:lvl2pPr>
            <a:lvl3pPr>
              <a:buNone/>
              <a:defRPr sz="1828" b="1"/>
            </a:lvl3pPr>
            <a:lvl4pPr>
              <a:buNone/>
              <a:defRPr sz="1617" b="1"/>
            </a:lvl4pPr>
            <a:lvl5pPr>
              <a:buNone/>
              <a:defRPr sz="1617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5" indent="0" algn="l">
              <a:lnSpc>
                <a:spcPct val="100000"/>
              </a:lnSpc>
              <a:spcBef>
                <a:spcPts val="100"/>
              </a:spcBef>
              <a:buNone/>
              <a:defRPr sz="1898" b="0">
                <a:solidFill>
                  <a:schemeClr val="tx1"/>
                </a:solidFill>
              </a:defRPr>
            </a:lvl1pPr>
            <a:lvl2pPr>
              <a:buNone/>
              <a:defRPr sz="1969" b="1"/>
            </a:lvl2pPr>
            <a:lvl3pPr>
              <a:buNone/>
              <a:defRPr sz="1828" b="1"/>
            </a:lvl3pPr>
            <a:lvl4pPr>
              <a:buNone/>
              <a:defRPr sz="1617" b="1"/>
            </a:lvl4pPr>
            <a:lvl5pPr>
              <a:buNone/>
              <a:defRPr sz="1617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72" indent="-274306">
              <a:lnSpc>
                <a:spcPct val="100000"/>
              </a:lnSpc>
              <a:spcBef>
                <a:spcPts val="700"/>
              </a:spcBef>
              <a:defRPr sz="2391"/>
            </a:lvl1pPr>
            <a:lvl2pPr>
              <a:lnSpc>
                <a:spcPct val="100000"/>
              </a:lnSpc>
              <a:spcBef>
                <a:spcPts val="700"/>
              </a:spcBef>
              <a:defRPr sz="1969"/>
            </a:lvl2pPr>
            <a:lvl3pPr>
              <a:lnSpc>
                <a:spcPct val="100000"/>
              </a:lnSpc>
              <a:spcBef>
                <a:spcPts val="700"/>
              </a:spcBef>
              <a:defRPr sz="1828"/>
            </a:lvl3pPr>
            <a:lvl4pPr>
              <a:lnSpc>
                <a:spcPct val="100000"/>
              </a:lnSpc>
              <a:spcBef>
                <a:spcPts val="700"/>
              </a:spcBef>
              <a:defRPr sz="1617"/>
            </a:lvl4pPr>
            <a:lvl5pPr>
              <a:lnSpc>
                <a:spcPct val="100000"/>
              </a:lnSpc>
              <a:spcBef>
                <a:spcPts val="700"/>
              </a:spcBef>
              <a:defRPr sz="1617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72" indent="-274306">
              <a:lnSpc>
                <a:spcPct val="100000"/>
              </a:lnSpc>
              <a:spcBef>
                <a:spcPts val="700"/>
              </a:spcBef>
              <a:defRPr sz="2391"/>
            </a:lvl1pPr>
            <a:lvl2pPr>
              <a:lnSpc>
                <a:spcPct val="100000"/>
              </a:lnSpc>
              <a:spcBef>
                <a:spcPts val="700"/>
              </a:spcBef>
              <a:defRPr sz="1969"/>
            </a:lvl2pPr>
            <a:lvl3pPr>
              <a:lnSpc>
                <a:spcPct val="100000"/>
              </a:lnSpc>
              <a:spcBef>
                <a:spcPts val="700"/>
              </a:spcBef>
              <a:defRPr sz="1828"/>
            </a:lvl3pPr>
            <a:lvl4pPr>
              <a:lnSpc>
                <a:spcPct val="100000"/>
              </a:lnSpc>
              <a:spcBef>
                <a:spcPts val="700"/>
              </a:spcBef>
              <a:defRPr sz="1617"/>
            </a:lvl4pPr>
            <a:lvl5pPr>
              <a:lnSpc>
                <a:spcPct val="100000"/>
              </a:lnSpc>
              <a:spcBef>
                <a:spcPts val="700"/>
              </a:spcBef>
              <a:defRPr sz="1617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26A3E68-68C5-4923-AE2A-DDB988785842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9D2255F4-EDD4-4118-BCA6-8FC6FC212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0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26A3E68-68C5-4923-AE2A-DDB988785842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46EE84DC-29FF-4EF3-AC46-A6A4975E9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8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2848" y="0"/>
            <a:ext cx="10839152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extLst/>
          </a:lstStyle>
          <a:p>
            <a:pPr algn="ctr" defTabSz="914353">
              <a:defRPr/>
            </a:pPr>
            <a:endParaRPr lang="en-US" sz="1828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352848" y="0"/>
            <a:ext cx="9822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extLst/>
          </a:lstStyle>
          <a:p>
            <a:pPr algn="ctr" defTabSz="914353">
              <a:defRPr/>
            </a:pPr>
            <a:endParaRPr lang="en-US" sz="1828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26A3E68-68C5-4923-AE2A-DDB988785842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77E3F0D3-5CEB-43C5-9A35-C364D5868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0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16779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18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406964"/>
            <a:ext cx="5080000" cy="698500"/>
          </a:xfrm>
        </p:spPr>
        <p:txBody>
          <a:bodyPr/>
          <a:lstStyle>
            <a:lvl1pPr marL="45718" indent="0">
              <a:lnSpc>
                <a:spcPct val="100000"/>
              </a:lnSpc>
              <a:spcBef>
                <a:spcPts val="0"/>
              </a:spcBef>
              <a:buNone/>
              <a:defRPr sz="1406"/>
            </a:lvl1pPr>
            <a:lvl2pPr>
              <a:buNone/>
              <a:defRPr sz="1195"/>
            </a:lvl2pPr>
            <a:lvl3pPr>
              <a:buNone/>
              <a:defRPr sz="984"/>
            </a:lvl3pPr>
            <a:lvl4pPr>
              <a:buNone/>
              <a:defRPr sz="914"/>
            </a:lvl4pPr>
            <a:lvl5pPr>
              <a:buNone/>
              <a:defRPr sz="914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1" y="2133601"/>
            <a:ext cx="10871200" cy="3992563"/>
          </a:xfrm>
        </p:spPr>
        <p:txBody>
          <a:bodyPr/>
          <a:lstStyle>
            <a:lvl1pPr>
              <a:defRPr sz="3234"/>
            </a:lvl1pPr>
            <a:lvl2pPr>
              <a:defRPr sz="2812"/>
            </a:lvl2pPr>
            <a:lvl3pPr>
              <a:defRPr sz="2391"/>
            </a:lvl3pPr>
            <a:lvl4pPr>
              <a:defRPr sz="1969"/>
            </a:lvl4pPr>
            <a:lvl5pPr>
              <a:defRPr sz="1969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26A3E68-68C5-4923-AE2A-DDB988785842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06DC555E-9BD6-49D4-BAAB-A0C26F5AD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39" tIns="274316" rIns="91439" bIns="45719">
            <a:normAutofit/>
          </a:bodyPr>
          <a:lstStyle>
            <a:extLst/>
          </a:lstStyle>
          <a:p>
            <a:pPr indent="-283450" defTabSz="914353">
              <a:lnSpc>
                <a:spcPts val="3000"/>
              </a:lnSpc>
              <a:spcBef>
                <a:spcPts val="600"/>
              </a:spcBef>
              <a:buClr>
                <a:srgbClr val="D16349"/>
              </a:buClr>
              <a:buSzPct val="80000"/>
              <a:buFont typeface="Wingdings 2"/>
              <a:buNone/>
              <a:defRPr/>
            </a:pPr>
            <a:endParaRPr lang="en-US" sz="3234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528340" y="954361"/>
            <a:ext cx="915293" cy="204266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extLst/>
          </a:lstStyle>
          <a:p>
            <a:pPr algn="ctr" defTabSz="914353">
              <a:defRPr/>
            </a:pPr>
            <a:endParaRPr lang="en-US" sz="1828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6671966" y="936501"/>
            <a:ext cx="864691" cy="204266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extLst/>
          </a:lstStyle>
          <a:p>
            <a:pPr algn="ctr" defTabSz="914353">
              <a:defRPr/>
            </a:pPr>
            <a:endParaRPr lang="en-US" sz="1828" dirty="0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4" y="1066801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9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1" y="1143003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390138">
            <a:normAutofit/>
          </a:bodyPr>
          <a:lstStyle>
            <a:lvl1pPr marL="0" indent="0" algn="l" eaLnBrk="1" latinLnBrk="0" hangingPunct="1">
              <a:buNone/>
              <a:defRPr sz="3234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1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6">
                <a:solidFill>
                  <a:srgbClr val="777777"/>
                </a:solidFill>
              </a:defRPr>
            </a:lvl1pPr>
            <a:lvl2pPr>
              <a:defRPr sz="1195"/>
            </a:lvl2pPr>
            <a:lvl3pPr>
              <a:defRPr sz="984"/>
            </a:lvl3pPr>
            <a:lvl4pPr>
              <a:defRPr sz="914"/>
            </a:lvl4pPr>
            <a:lvl5pPr>
              <a:defRPr sz="914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26A3E68-68C5-4923-AE2A-DDB988785842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635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0C59B702-4348-4463-B1AF-3E64C7D19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3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34" y="-815950"/>
            <a:ext cx="2184798" cy="1638598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extLst/>
          </a:lstStyle>
          <a:p>
            <a:pPr algn="ctr" defTabSz="914353">
              <a:defRPr/>
            </a:pPr>
            <a:endParaRPr lang="en-US" sz="1828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4732" y="21209"/>
            <a:ext cx="2269628" cy="170222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extLst/>
          </a:lstStyle>
          <a:p>
            <a:pPr algn="ctr" defTabSz="914353">
              <a:defRPr/>
            </a:pPr>
            <a:endParaRPr lang="en-US" sz="1828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extLst/>
          </a:lstStyle>
          <a:p>
            <a:pPr algn="ctr" defTabSz="914353">
              <a:defRPr/>
            </a:pPr>
            <a:endParaRPr lang="en-US" sz="1828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9872" y="0"/>
            <a:ext cx="1084212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extLst/>
          </a:lstStyle>
          <a:p>
            <a:pPr algn="ctr" defTabSz="914353">
              <a:defRPr/>
            </a:pPr>
            <a:endParaRPr lang="en-US" sz="1828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3930" y="274588"/>
            <a:ext cx="9998273" cy="1143000"/>
          </a:xfrm>
          <a:prstGeom prst="rect">
            <a:avLst/>
          </a:prstGeom>
        </p:spPr>
        <p:txBody>
          <a:bodyPr lIns="130046" tIns="65023" rIns="130046" bIns="65023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913930" y="1447726"/>
            <a:ext cx="9998273" cy="480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895" y="6305476"/>
            <a:ext cx="2844105" cy="476622"/>
          </a:xfrm>
          <a:prstGeom prst="rect">
            <a:avLst/>
          </a:prstGeom>
        </p:spPr>
        <p:txBody>
          <a:bodyPr lIns="130046" tIns="65023" rIns="130046" bIns="65023" anchor="b"/>
          <a:lstStyle>
            <a:lvl1pPr algn="r" defTabSz="914353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95">
                <a:solidFill>
                  <a:srgbClr val="C5D1D7">
                    <a:shade val="50000"/>
                    <a:satMod val="200000"/>
                  </a:srgbClr>
                </a:solidFill>
                <a:latin typeface="Gill Sans M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326A3E68-68C5-4923-AE2A-DDB988785842}" type="datetimeFigureOut">
              <a:rPr lang="en-US">
                <a:sym typeface="Helvetica Light" charset="0"/>
              </a:rPr>
              <a:pPr>
                <a:defRPr/>
              </a:pPr>
              <a:t>2/13/2015</a:t>
            </a:fld>
            <a:endParaRPr lang="en-US">
              <a:sym typeface="Helvetica Light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476"/>
            <a:ext cx="3860602" cy="476622"/>
          </a:xfrm>
          <a:prstGeom prst="rect">
            <a:avLst/>
          </a:prstGeom>
        </p:spPr>
        <p:txBody>
          <a:bodyPr lIns="130046" tIns="65023" rIns="130046" bIns="65023" anchor="b"/>
          <a:lstStyle>
            <a:lvl1pPr algn="l" defTabSz="914353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95">
                <a:solidFill>
                  <a:srgbClr val="C5D1D7">
                    <a:shade val="50000"/>
                    <a:satMod val="200000"/>
                  </a:srgbClr>
                </a:solidFill>
                <a:effectLst/>
                <a:latin typeface="Gill Sans M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ym typeface="Helvetica Light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5067" y="6305476"/>
            <a:ext cx="608707" cy="476622"/>
          </a:xfrm>
          <a:prstGeom prst="rect">
            <a:avLst/>
          </a:prstGeom>
        </p:spPr>
        <p:txBody>
          <a:bodyPr lIns="130046" tIns="65023" rIns="130046" bIns="65023" anchor="b"/>
          <a:lstStyle>
            <a:lvl1pPr algn="ctr" defTabSz="914353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95">
                <a:solidFill>
                  <a:srgbClr val="C5D1D7">
                    <a:shade val="50000"/>
                    <a:satMod val="200000"/>
                  </a:srgbClr>
                </a:solidFill>
                <a:effectLst/>
                <a:latin typeface="Gill Sans M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822CC59C-B8C9-48DD-B9F8-ECFAEC5A6E50}" type="slidenum">
              <a:rPr lang="en-US">
                <a:sym typeface="Helvetica Light" charset="0"/>
              </a:rPr>
              <a:pPr>
                <a:defRPr/>
              </a:pPr>
              <a:t>‹#›</a:t>
            </a:fld>
            <a:endParaRPr lang="en-US"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352848" y="0"/>
            <a:ext cx="9822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extLst/>
          </a:lstStyle>
          <a:p>
            <a:pPr algn="ctr" defTabSz="914353">
              <a:defRPr/>
            </a:pPr>
            <a:endParaRPr lang="en-US" sz="1828">
              <a:solidFill>
                <a:prstClr val="white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89" kern="1200">
          <a:solidFill>
            <a:srgbClr val="5F688B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89">
          <a:solidFill>
            <a:srgbClr val="5F688B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89">
          <a:solidFill>
            <a:srgbClr val="5F688B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89">
          <a:solidFill>
            <a:srgbClr val="5F688B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89">
          <a:solidFill>
            <a:srgbClr val="5F688B"/>
          </a:solidFill>
          <a:latin typeface="Gill Sans MT" pitchFamily="34" charset="0"/>
        </a:defRPr>
      </a:lvl5pPr>
      <a:lvl6pPr marL="321457" algn="l" rtl="0" fontAlgn="base">
        <a:spcBef>
          <a:spcPct val="0"/>
        </a:spcBef>
        <a:spcAft>
          <a:spcPct val="0"/>
        </a:spcAft>
        <a:defRPr sz="4289">
          <a:solidFill>
            <a:srgbClr val="5F688B"/>
          </a:solidFill>
          <a:latin typeface="Gill Sans MT" pitchFamily="34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4289">
          <a:solidFill>
            <a:srgbClr val="5F688B"/>
          </a:solidFill>
          <a:latin typeface="Gill Sans MT" pitchFamily="34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4289">
          <a:solidFill>
            <a:srgbClr val="5F688B"/>
          </a:solidFill>
          <a:latin typeface="Gill Sans MT" pitchFamily="34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4289">
          <a:solidFill>
            <a:srgbClr val="5F688B"/>
          </a:solidFill>
          <a:latin typeface="Gill Sans MT" pitchFamily="34" charset="0"/>
        </a:defRPr>
      </a:lvl9pPr>
      <a:extLst/>
    </p:titleStyle>
    <p:bodyStyle>
      <a:lvl1pPr marL="364988" indent="-282392" algn="l" rtl="0" eaLnBrk="0" fontAlgn="base" hangingPunct="0">
        <a:spcBef>
          <a:spcPts val="598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639566" indent="-236628" algn="l" rtl="0" eaLnBrk="0" fontAlgn="base" hangingPunct="0">
        <a:spcBef>
          <a:spcPts val="554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12" kern="1200">
          <a:solidFill>
            <a:schemeClr val="tx1"/>
          </a:solidFill>
          <a:latin typeface="+mn-lt"/>
          <a:ea typeface="+mn-ea"/>
          <a:cs typeface="+mn-cs"/>
        </a:defRPr>
      </a:lvl2pPr>
      <a:lvl3pPr marL="886240" indent="-22769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391" kern="1200">
          <a:solidFill>
            <a:schemeClr val="tx1"/>
          </a:solidFill>
          <a:latin typeface="+mn-lt"/>
          <a:ea typeface="+mn-ea"/>
          <a:cs typeface="+mn-cs"/>
        </a:defRPr>
      </a:lvl3pPr>
      <a:lvl4pPr marL="1097197" indent="-173007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Font typeface="Wingdings 2" pitchFamily="18" charset="2"/>
        <a:buChar char=""/>
        <a:defRPr sz="1969" kern="1200">
          <a:solidFill>
            <a:schemeClr val="tx1"/>
          </a:solidFill>
          <a:latin typeface="+mn-lt"/>
          <a:ea typeface="+mn-ea"/>
          <a:cs typeface="+mn-cs"/>
        </a:defRPr>
      </a:lvl4pPr>
      <a:lvl5pPr marL="1298108" indent="-181936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Font typeface="Wingdings 2" pitchFamily="18" charset="2"/>
        <a:buChar char=""/>
        <a:defRPr sz="1969" kern="1200">
          <a:solidFill>
            <a:schemeClr val="tx1"/>
          </a:solidFill>
          <a:latin typeface="+mn-lt"/>
          <a:ea typeface="+mn-ea"/>
          <a:cs typeface="+mn-cs"/>
        </a:defRPr>
      </a:lvl5pPr>
      <a:lvl6pPr marL="1508682" indent="-182871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1718984" indent="-182871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1920141" indent="-182871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2130443" indent="-182871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969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DD1AC926-2EC2-47CA-A3C8-69C4BD7B44CD}" type="datetimeFigureOut">
              <a:rPr lang="en-US" smtClean="0">
                <a:solidFill>
                  <a:prstClr val="black">
                    <a:tint val="75000"/>
                  </a:prstClr>
                </a:solidFill>
                <a:sym typeface="Helvetica Light" charset="0"/>
              </a:rPr>
              <a:pPr defTabSz="914353"/>
              <a:t>2/13/2015</a:t>
            </a:fld>
            <a:endParaRPr lang="en-US">
              <a:solidFill>
                <a:prstClr val="black">
                  <a:tint val="75000"/>
                </a:prstClr>
              </a:solidFill>
              <a:sym typeface="Helvetica Ligh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sym typeface="Helvetica Ligh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817793A8-0327-4620-A6EE-102CADF5CE74}" type="slidenum">
              <a:rPr lang="en-US" smtClean="0">
                <a:solidFill>
                  <a:prstClr val="black">
                    <a:tint val="75000"/>
                  </a:prstClr>
                </a:solidFill>
                <a:sym typeface="Helvetica Light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53" rtl="0" eaLnBrk="1" latinLnBrk="0" hangingPunct="1">
        <a:spcBef>
          <a:spcPct val="0"/>
        </a:spcBef>
        <a:buNone/>
        <a:defRPr sz="44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12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»"/>
        <a:defRPr sz="196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33" y="-815950"/>
            <a:ext cx="2184797" cy="1638598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>
            <a:extLst/>
          </a:lstStyle>
          <a:p>
            <a:pPr algn="ctr" defTabSz="913977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4743" y="21218"/>
            <a:ext cx="2269628" cy="170222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>
            <a:extLst/>
          </a:lstStyle>
          <a:p>
            <a:pPr algn="ctr" defTabSz="913977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>
            <a:extLst/>
          </a:lstStyle>
          <a:p>
            <a:pPr algn="ctr" defTabSz="913977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9872" y="0"/>
            <a:ext cx="1084212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>
            <a:extLst/>
          </a:lstStyle>
          <a:p>
            <a:pPr algn="ctr" defTabSz="913977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3942" y="274588"/>
            <a:ext cx="9998273" cy="1143000"/>
          </a:xfrm>
          <a:prstGeom prst="rect">
            <a:avLst/>
          </a:prstGeom>
        </p:spPr>
        <p:txBody>
          <a:bodyPr lIns="91397" tIns="45699" rIns="91397" bIns="45699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913942" y="1447735"/>
            <a:ext cx="9998273" cy="480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898" y="6305476"/>
            <a:ext cx="2844105" cy="476622"/>
          </a:xfrm>
          <a:prstGeom prst="rect">
            <a:avLst/>
          </a:prstGeom>
        </p:spPr>
        <p:txBody>
          <a:bodyPr lIns="91397" tIns="45699" rIns="91397" bIns="45699" anchor="b"/>
          <a:lstStyle>
            <a:lvl1pPr algn="r" defTabSz="913977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C5D1D7">
                    <a:shade val="50000"/>
                    <a:satMod val="200000"/>
                  </a:srgbClr>
                </a:solidFill>
                <a:latin typeface="Gill Sans M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326A3E68-68C5-4923-AE2A-DDB988785842}" type="datetimeFigureOut">
              <a:rPr lang="en-US">
                <a:sym typeface="Helvetica Light" charset="0"/>
              </a:rPr>
              <a:pPr>
                <a:defRPr/>
              </a:pPr>
              <a:t>2/13/2015</a:t>
            </a:fld>
            <a:endParaRPr lang="en-US">
              <a:sym typeface="Helvetica Light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12" y="6305476"/>
            <a:ext cx="3860601" cy="476622"/>
          </a:xfrm>
          <a:prstGeom prst="rect">
            <a:avLst/>
          </a:prstGeom>
        </p:spPr>
        <p:txBody>
          <a:bodyPr lIns="91397" tIns="45699" rIns="91397" bIns="45699" anchor="b"/>
          <a:lstStyle>
            <a:lvl1pPr algn="l" defTabSz="913977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C5D1D7">
                    <a:shade val="50000"/>
                    <a:satMod val="200000"/>
                  </a:srgbClr>
                </a:solidFill>
                <a:effectLst/>
                <a:latin typeface="Gill Sans M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ym typeface="Helvetica Light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5067" y="6305476"/>
            <a:ext cx="608707" cy="476622"/>
          </a:xfrm>
          <a:prstGeom prst="rect">
            <a:avLst/>
          </a:prstGeom>
        </p:spPr>
        <p:txBody>
          <a:bodyPr lIns="91397" tIns="45699" rIns="91397" bIns="45699" anchor="b"/>
          <a:lstStyle>
            <a:lvl1pPr algn="ctr" defTabSz="913977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C5D1D7">
                    <a:shade val="50000"/>
                    <a:satMod val="200000"/>
                  </a:srgbClr>
                </a:solidFill>
                <a:effectLst/>
                <a:latin typeface="Gill Sans M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822CC59C-B8C9-48DD-B9F8-ECFAEC5A6E50}" type="slidenum">
              <a:rPr lang="en-US">
                <a:sym typeface="Helvetica Light" charset="0"/>
              </a:rPr>
              <a:pPr>
                <a:defRPr/>
              </a:pPr>
              <a:t>‹#›</a:t>
            </a:fld>
            <a:endParaRPr lang="en-US"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352848" y="0"/>
            <a:ext cx="9822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>
            <a:extLst/>
          </a:lstStyle>
          <a:p>
            <a:pPr algn="ctr" defTabSz="913977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9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F688B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5pPr>
      <a:lvl6pPr marL="321324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6pPr>
      <a:lvl7pPr marL="642651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7pPr>
      <a:lvl8pPr marL="963975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8pPr>
      <a:lvl9pPr marL="1285302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9pPr>
      <a:extLst/>
    </p:titleStyle>
    <p:bodyStyle>
      <a:lvl1pPr marL="364836" indent="-282278" algn="l" rtl="0" eaLnBrk="0" fontAlgn="base" hangingPunct="0">
        <a:spcBef>
          <a:spcPts val="598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302" indent="-236532" algn="l" rtl="0" eaLnBrk="0" fontAlgn="base" hangingPunct="0">
        <a:spcBef>
          <a:spcPts val="554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80" indent="-2276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749" indent="-172935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577" indent="-18186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065" indent="-182795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280" indent="-18279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355" indent="-18279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29571" indent="-18279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1129" y="152922"/>
            <a:ext cx="7177236" cy="147004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CAP Data Collection Process: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2672" dirty="0">
                <a:solidFill>
                  <a:schemeClr val="tx2">
                    <a:satMod val="130000"/>
                  </a:schemeClr>
                </a:solidFill>
              </a:rPr>
              <a:t>An Overview to organize the analysis 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629" y="2057177"/>
            <a:ext cx="7142633" cy="1295921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What is the most commonly heard concern from teachers about the grade level(s) before them?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44" y="3746764"/>
            <a:ext cx="8991600" cy="2837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  <a:alpha val="68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841129" y="4795243"/>
            <a:ext cx="1220019" cy="676654"/>
          </a:xfrm>
          <a:prstGeom prst="rect">
            <a:avLst/>
          </a:prstGeom>
          <a:noFill/>
        </p:spPr>
        <p:txBody>
          <a:bodyPr lIns="91434" tIns="45717" rIns="91434" bIns="45717">
            <a:spAutoFit/>
          </a:bodyPr>
          <a:lstStyle/>
          <a:p>
            <a:pPr defTabSz="914306">
              <a:defRPr/>
            </a:pPr>
            <a:r>
              <a:rPr lang="en-US" sz="3797" dirty="0">
                <a:solidFill>
                  <a:srgbClr val="646B86">
                    <a:lumMod val="50000"/>
                  </a:srgbClr>
                </a:solidFill>
                <a:latin typeface="AR JULIAN" panose="02000000000000000000" pitchFamily="2" charset="0"/>
                <a:sym typeface="Helvetica Light" charset="0"/>
              </a:rPr>
              <a:t>p</a:t>
            </a:r>
            <a:r>
              <a:rPr lang="en-US" sz="3797" dirty="0" smtClean="0">
                <a:solidFill>
                  <a:srgbClr val="646B86">
                    <a:lumMod val="50000"/>
                  </a:srgbClr>
                </a:solidFill>
                <a:latin typeface="AR JULIAN" panose="02000000000000000000" pitchFamily="2" charset="0"/>
                <a:sym typeface="Helvetica Light" charset="0"/>
              </a:rPr>
              <a:t>ast</a:t>
            </a:r>
            <a:endParaRPr lang="en-US" sz="3797" dirty="0">
              <a:solidFill>
                <a:srgbClr val="646B86">
                  <a:lumMod val="50000"/>
                </a:srgbClr>
              </a:solidFill>
              <a:latin typeface="AR JULIAN" panose="02000000000000000000" pitchFamily="2" charset="0"/>
              <a:sym typeface="Helvetica Ligh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7505954">
            <a:off x="5202261" y="4798977"/>
            <a:ext cx="1828364" cy="590027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defTabSz="914306">
              <a:defRPr/>
            </a:pPr>
            <a:r>
              <a:rPr lang="en-US" sz="3234" dirty="0">
                <a:solidFill>
                  <a:srgbClr val="D16349">
                    <a:lumMod val="75000"/>
                  </a:srgbClr>
                </a:solidFill>
                <a:latin typeface="AR JULIAN" panose="02000000000000000000" pitchFamily="2" charset="0"/>
                <a:sym typeface="Helvetica Light" charset="0"/>
              </a:rPr>
              <a:t>p</a:t>
            </a:r>
            <a:r>
              <a:rPr lang="en-US" sz="3234" dirty="0" smtClean="0">
                <a:solidFill>
                  <a:srgbClr val="D16349">
                    <a:lumMod val="75000"/>
                  </a:srgbClr>
                </a:solidFill>
                <a:latin typeface="AR JULIAN" panose="02000000000000000000" pitchFamily="2" charset="0"/>
                <a:sym typeface="Helvetica Light" charset="0"/>
              </a:rPr>
              <a:t>resent</a:t>
            </a:r>
            <a:endParaRPr lang="en-US" sz="3234" dirty="0">
              <a:solidFill>
                <a:srgbClr val="D16349">
                  <a:lumMod val="75000"/>
                </a:srgbClr>
              </a:solidFill>
              <a:latin typeface="AR JULIAN" panose="02000000000000000000" pitchFamily="2" charset="0"/>
              <a:sym typeface="Helvetica Light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64734" y="4795243"/>
            <a:ext cx="1778513" cy="676654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defTabSz="914306">
              <a:defRPr/>
            </a:pPr>
            <a:r>
              <a:rPr lang="en-US" sz="3797" dirty="0">
                <a:solidFill>
                  <a:srgbClr val="646B86">
                    <a:lumMod val="50000"/>
                  </a:srgbClr>
                </a:solidFill>
                <a:latin typeface="AR JULIAN" panose="02000000000000000000" pitchFamily="2" charset="0"/>
                <a:sym typeface="Helvetica Light" charset="0"/>
              </a:rPr>
              <a:t>f</a:t>
            </a:r>
            <a:r>
              <a:rPr lang="en-US" sz="3797" dirty="0" smtClean="0">
                <a:solidFill>
                  <a:srgbClr val="646B86">
                    <a:lumMod val="50000"/>
                  </a:srgbClr>
                </a:solidFill>
                <a:latin typeface="AR JULIAN" panose="02000000000000000000" pitchFamily="2" charset="0"/>
                <a:sym typeface="Helvetica Light" charset="0"/>
              </a:rPr>
              <a:t>uture</a:t>
            </a:r>
            <a:endParaRPr lang="en-US" sz="3797" dirty="0">
              <a:solidFill>
                <a:srgbClr val="646B86">
                  <a:lumMod val="50000"/>
                </a:srgbClr>
              </a:solidFill>
              <a:latin typeface="AR JULIAN" panose="02000000000000000000" pitchFamily="2" charset="0"/>
              <a:sym typeface="Helvetica Light" charset="0"/>
            </a:endParaRPr>
          </a:p>
        </p:txBody>
      </p:sp>
      <p:pic>
        <p:nvPicPr>
          <p:cNvPr id="3277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11" y="6145857"/>
            <a:ext cx="505643" cy="43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21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91005" y="5738440"/>
            <a:ext cx="4731021" cy="9085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4" rIns="91388" bIns="45694" anchor="ctr"/>
          <a:lstStyle/>
          <a:p>
            <a:pPr algn="ctr" defTabSz="913883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1" y="75904"/>
            <a:ext cx="8229824" cy="99119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300" dirty="0">
                <a:solidFill>
                  <a:schemeClr val="tx2">
                    <a:satMod val="130000"/>
                  </a:schemeClr>
                </a:solidFill>
              </a:rPr>
              <a:t>Step1: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Present Alignment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8109" y="910830"/>
            <a:ext cx="7642697" cy="4704829"/>
          </a:xfrm>
        </p:spPr>
        <p:txBody>
          <a:bodyPr>
            <a:normAutofit fontScale="85000" lnSpcReduction="20000"/>
          </a:bodyPr>
          <a:lstStyle/>
          <a:p>
            <a:pPr marL="82251" indent="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400" dirty="0"/>
              <a:t>For the 1st step: </a:t>
            </a:r>
          </a:p>
          <a:p>
            <a:pPr marL="365571" indent="-283323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dirty="0"/>
              <a:t>Horizontal Collaboration time scheduled.</a:t>
            </a:r>
          </a:p>
          <a:p>
            <a:pPr marL="365571" indent="-283323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100" dirty="0"/>
              <a:t>Review your Current Grade Level teaching position (the Present), and complete the progression document for that grade level by comparing the Performance Descriptors to the </a:t>
            </a:r>
            <a:r>
              <a:rPr lang="en-US" altLang="en-US" sz="3100" dirty="0">
                <a:solidFill>
                  <a:srgbClr val="0070C0"/>
                </a:solidFill>
              </a:rPr>
              <a:t>skills</a:t>
            </a:r>
            <a:r>
              <a:rPr lang="en-US" altLang="en-US" sz="3100" dirty="0"/>
              <a:t>, </a:t>
            </a:r>
            <a:r>
              <a:rPr lang="en-US" altLang="en-US" sz="3100" dirty="0">
                <a:solidFill>
                  <a:srgbClr val="00B050"/>
                </a:solidFill>
              </a:rPr>
              <a:t>vocabulary</a:t>
            </a:r>
            <a:r>
              <a:rPr lang="en-US" altLang="en-US" sz="3100" dirty="0"/>
              <a:t>, and </a:t>
            </a:r>
            <a:r>
              <a:rPr lang="en-US" altLang="en-US" sz="3100" dirty="0">
                <a:solidFill>
                  <a:schemeClr val="accent1"/>
                </a:solidFill>
              </a:rPr>
              <a:t>concepts</a:t>
            </a:r>
            <a:r>
              <a:rPr lang="en-US" altLang="en-US" sz="3100" dirty="0"/>
              <a:t> necessary for a student to master the content standard objectives. </a:t>
            </a:r>
            <a:endParaRPr lang="en-US" sz="3000" dirty="0"/>
          </a:p>
          <a:p>
            <a:pPr marL="365571" indent="-283323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dirty="0"/>
              <a:t>Review, refine, and align the evidence for their own grade.</a:t>
            </a:r>
          </a:p>
          <a:p>
            <a:pPr marL="365571" indent="-283323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dirty="0"/>
              <a:t>Rationale: This allows teachers the opportunity to horizontally share progression of </a:t>
            </a:r>
            <a:r>
              <a:rPr lang="en-US" altLang="en-US" sz="3100" dirty="0">
                <a:solidFill>
                  <a:srgbClr val="0070C0"/>
                </a:solidFill>
              </a:rPr>
              <a:t>skills</a:t>
            </a:r>
            <a:r>
              <a:rPr lang="en-US" altLang="en-US" sz="3100" dirty="0">
                <a:solidFill>
                  <a:prstClr val="black"/>
                </a:solidFill>
              </a:rPr>
              <a:t>, </a:t>
            </a:r>
            <a:r>
              <a:rPr lang="en-US" altLang="en-US" sz="3100" dirty="0">
                <a:solidFill>
                  <a:srgbClr val="00B050"/>
                </a:solidFill>
              </a:rPr>
              <a:t>vocabulary</a:t>
            </a:r>
            <a:r>
              <a:rPr lang="en-US" altLang="en-US" sz="3100" dirty="0">
                <a:solidFill>
                  <a:prstClr val="black"/>
                </a:solidFill>
              </a:rPr>
              <a:t>, and </a:t>
            </a:r>
            <a:r>
              <a:rPr lang="en-US" altLang="en-US" sz="3100" dirty="0">
                <a:solidFill>
                  <a:srgbClr val="D16349"/>
                </a:solidFill>
              </a:rPr>
              <a:t>concepts</a:t>
            </a:r>
            <a:r>
              <a:rPr lang="en-US" sz="3000" dirty="0"/>
              <a:t>. 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82251" indent="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dirty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96" y="5888023"/>
            <a:ext cx="2599655" cy="60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0075" y="5909390"/>
            <a:ext cx="1769421" cy="738611"/>
          </a:xfrm>
          <a:prstGeom prst="rect">
            <a:avLst/>
          </a:prstGeom>
          <a:noFill/>
        </p:spPr>
        <p:txBody>
          <a:bodyPr wrap="square" lIns="91388" tIns="45694" rIns="91388" bIns="45694">
            <a:spAutoFit/>
          </a:bodyPr>
          <a:lstStyle/>
          <a:p>
            <a:pPr defTabSz="913883">
              <a:defRPr/>
            </a:pPr>
            <a:r>
              <a:rPr lang="en-US" sz="240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Helvetica Light" charset="0"/>
              </a:rPr>
              <a:t>work</a:t>
            </a:r>
            <a:r>
              <a:rPr lang="en-US" sz="2400" smtClean="0">
                <a:solidFill>
                  <a:prstClr val="black"/>
                </a:solidFill>
                <a:latin typeface="AR JULIAN" panose="02000000000000000000" pitchFamily="2" charset="0"/>
                <a:sym typeface="Helvetica Light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 JULIAN" panose="02000000000000000000" pitchFamily="2" charset="0"/>
                <a:sym typeface="Helvetica Light" charset="0"/>
              </a:rPr>
              <a:t>in the </a:t>
            </a:r>
          </a:p>
          <a:p>
            <a:pPr defTabSz="913883">
              <a:defRPr/>
            </a:pPr>
            <a:endParaRPr lang="en-US" dirty="0">
              <a:solidFill>
                <a:prstClr val="black"/>
              </a:solidFill>
              <a:sym typeface="Helvetica Light" charset="0"/>
            </a:endParaRPr>
          </a:p>
        </p:txBody>
      </p:sp>
      <p:pic>
        <p:nvPicPr>
          <p:cNvPr id="8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09" y="6278696"/>
            <a:ext cx="505643" cy="43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727277" y="5661422"/>
            <a:ext cx="7654975" cy="9085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4" rIns="91388" bIns="45694" anchor="ctr"/>
          <a:lstStyle/>
          <a:p>
            <a:pPr algn="ctr" defTabSz="913883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071" y="152921"/>
            <a:ext cx="7790036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300" dirty="0">
                <a:solidFill>
                  <a:schemeClr val="tx2">
                    <a:satMod val="130000"/>
                  </a:schemeClr>
                </a:solidFill>
              </a:rPr>
              <a:t>Step 2: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Alignment, Past      Future 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8678" y="1067098"/>
            <a:ext cx="7498705" cy="4667994"/>
          </a:xfrm>
        </p:spPr>
        <p:txBody>
          <a:bodyPr>
            <a:normAutofit fontScale="92500" lnSpcReduction="10000"/>
          </a:bodyPr>
          <a:lstStyle/>
          <a:p>
            <a:pPr marL="365571" indent="-283323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dirty="0"/>
              <a:t>Vertical Collaboration time scheduled.</a:t>
            </a:r>
          </a:p>
          <a:p>
            <a:pPr marL="365571" indent="-283323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dirty="0"/>
              <a:t>Grade Level will be divided  - collaborate with the Past and the Future.	</a:t>
            </a:r>
          </a:p>
          <a:p>
            <a:pPr marL="365571" indent="-283323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dirty="0"/>
              <a:t>Note similarities and differences in priority </a:t>
            </a:r>
            <a:r>
              <a:rPr lang="en-US" altLang="en-US" sz="2800" dirty="0">
                <a:solidFill>
                  <a:srgbClr val="0070C0"/>
                </a:solidFill>
              </a:rPr>
              <a:t>skills</a:t>
            </a:r>
            <a:r>
              <a:rPr lang="en-US" altLang="en-US" sz="2800" dirty="0">
                <a:solidFill>
                  <a:prstClr val="black"/>
                </a:solidFill>
              </a:rPr>
              <a:t>, </a:t>
            </a:r>
            <a:r>
              <a:rPr lang="en-US" altLang="en-US" sz="2800" dirty="0">
                <a:solidFill>
                  <a:srgbClr val="00B050"/>
                </a:solidFill>
              </a:rPr>
              <a:t>vocabulary</a:t>
            </a:r>
            <a:r>
              <a:rPr lang="en-US" altLang="en-US" sz="2800" dirty="0">
                <a:solidFill>
                  <a:prstClr val="black"/>
                </a:solidFill>
              </a:rPr>
              <a:t>, and </a:t>
            </a:r>
            <a:r>
              <a:rPr lang="en-US" altLang="en-US" sz="2800" dirty="0">
                <a:solidFill>
                  <a:srgbClr val="D16349"/>
                </a:solidFill>
              </a:rPr>
              <a:t>concepts</a:t>
            </a:r>
            <a:r>
              <a:rPr lang="en-US" sz="3000" dirty="0"/>
              <a:t>.</a:t>
            </a:r>
          </a:p>
          <a:p>
            <a:pPr marL="365571" indent="-283323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dirty="0"/>
              <a:t>Reach consensus on Progression Document.</a:t>
            </a:r>
          </a:p>
          <a:p>
            <a:pPr marL="365571" indent="-283323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dirty="0"/>
              <a:t>Rationale: This allows teachers the opportunity to examine the necessary </a:t>
            </a:r>
            <a:r>
              <a:rPr lang="en-US" altLang="en-US" sz="2800" dirty="0">
                <a:solidFill>
                  <a:srgbClr val="0070C0"/>
                </a:solidFill>
              </a:rPr>
              <a:t>skills</a:t>
            </a:r>
            <a:r>
              <a:rPr lang="en-US" altLang="en-US" sz="2800" dirty="0">
                <a:solidFill>
                  <a:prstClr val="black"/>
                </a:solidFill>
              </a:rPr>
              <a:t>, </a:t>
            </a:r>
            <a:r>
              <a:rPr lang="en-US" altLang="en-US" sz="2800" dirty="0">
                <a:solidFill>
                  <a:srgbClr val="00B050"/>
                </a:solidFill>
              </a:rPr>
              <a:t>vocabulary</a:t>
            </a:r>
            <a:r>
              <a:rPr lang="en-US" altLang="en-US" sz="2800" dirty="0">
                <a:solidFill>
                  <a:prstClr val="black"/>
                </a:solidFill>
              </a:rPr>
              <a:t>, and </a:t>
            </a:r>
            <a:r>
              <a:rPr lang="en-US" altLang="en-US" sz="2800" dirty="0">
                <a:solidFill>
                  <a:srgbClr val="D16349"/>
                </a:solidFill>
              </a:rPr>
              <a:t>concepts</a:t>
            </a:r>
            <a:r>
              <a:rPr lang="en-US" sz="3000" dirty="0"/>
              <a:t> students need to progress from one grade level to the next. 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400" dirty="0"/>
              <a:t>        </a:t>
            </a:r>
            <a:endParaRPr lang="en-US" dirty="0"/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541" y="5837499"/>
            <a:ext cx="2390856" cy="55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3631" y="5864009"/>
            <a:ext cx="1624394" cy="738611"/>
          </a:xfrm>
          <a:prstGeom prst="rect">
            <a:avLst/>
          </a:prstGeom>
          <a:noFill/>
        </p:spPr>
        <p:txBody>
          <a:bodyPr wrap="square" lIns="91388" tIns="45694" rIns="91388" bIns="45694">
            <a:spAutoFit/>
          </a:bodyPr>
          <a:lstStyle/>
          <a:p>
            <a:pPr defTabSz="913883">
              <a:defRPr/>
            </a:pPr>
            <a:r>
              <a:rPr lang="en-US" sz="2400" dirty="0">
                <a:solidFill>
                  <a:prstClr val="black"/>
                </a:solidFill>
                <a:latin typeface="AR JULIAN" panose="02000000000000000000" pitchFamily="2" charset="0"/>
                <a:sym typeface="Helvetica Light" charset="0"/>
              </a:rPr>
              <a:t>,</a:t>
            </a:r>
            <a:r>
              <a:rPr lang="en-US" sz="2400" dirty="0" smtClean="0">
                <a:solidFill>
                  <a:prstClr val="black"/>
                </a:solidFill>
                <a:latin typeface="AR JULIAN" panose="02000000000000000000" pitchFamily="2" charset="0"/>
                <a:sym typeface="Helvetica Light" charset="0"/>
              </a:rPr>
              <a:t>   </a:t>
            </a:r>
            <a:r>
              <a:rPr lang="en-US" sz="2400" dirty="0">
                <a:solidFill>
                  <a:prstClr val="black"/>
                </a:solidFill>
                <a:latin typeface="AR JULIAN" panose="02000000000000000000" pitchFamily="2" charset="0"/>
                <a:sym typeface="Helvetica Light" charset="0"/>
              </a:rPr>
              <a:t>h</a:t>
            </a:r>
            <a:r>
              <a:rPr lang="en-US" sz="2400" dirty="0" smtClean="0">
                <a:solidFill>
                  <a:prstClr val="black"/>
                </a:solidFill>
                <a:latin typeface="AR JULIAN" panose="02000000000000000000" pitchFamily="2" charset="0"/>
                <a:sym typeface="Helvetica Light" charset="0"/>
              </a:rPr>
              <a:t>ear </a:t>
            </a:r>
            <a:r>
              <a:rPr lang="en-US" sz="2400" dirty="0">
                <a:solidFill>
                  <a:prstClr val="black"/>
                </a:solidFill>
                <a:latin typeface="AR JULIAN" panose="02000000000000000000" pitchFamily="2" charset="0"/>
                <a:sym typeface="Helvetica Light" charset="0"/>
              </a:rPr>
              <a:t>the </a:t>
            </a:r>
          </a:p>
          <a:p>
            <a:pPr defTabSz="913883">
              <a:defRPr/>
            </a:pPr>
            <a:endParaRPr lang="en-US" dirty="0">
              <a:solidFill>
                <a:prstClr val="black"/>
              </a:solidFill>
              <a:sym typeface="Helvetica Light" charset="0"/>
            </a:endParaRPr>
          </a:p>
        </p:txBody>
      </p:sp>
      <p:pic>
        <p:nvPicPr>
          <p:cNvPr id="3482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56" y="6115721"/>
            <a:ext cx="706562" cy="61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7649765" y="495146"/>
            <a:ext cx="696516" cy="267891"/>
          </a:xfrm>
          <a:prstGeom prst="left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4261" tIns="32130" rIns="64261" bIns="32130" anchor="ctr"/>
          <a:lstStyle/>
          <a:p>
            <a:pPr algn="ctr" defTabSz="409446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00">
              <a:solidFill>
                <a:prstClr val="white"/>
              </a:solidFill>
              <a:sym typeface="Helvetica Light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32" y="5802294"/>
            <a:ext cx="2313598" cy="57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27276" y="5841617"/>
            <a:ext cx="1753567" cy="709054"/>
          </a:xfrm>
          <a:prstGeom prst="rect">
            <a:avLst/>
          </a:prstGeom>
          <a:noFill/>
        </p:spPr>
        <p:txBody>
          <a:bodyPr wrap="square" lIns="91388" tIns="45694" rIns="91388" bIns="45694">
            <a:spAutoFit/>
          </a:bodyPr>
          <a:lstStyle/>
          <a:p>
            <a:pPr defTabSz="913883">
              <a:defRPr/>
            </a:pPr>
            <a:r>
              <a:rPr lang="en-US" sz="2200" dirty="0">
                <a:solidFill>
                  <a:prstClr val="black"/>
                </a:solidFill>
                <a:latin typeface="AR JULIAN" panose="02000000000000000000" pitchFamily="2" charset="0"/>
                <a:sym typeface="Helvetica Light" charset="0"/>
              </a:rPr>
              <a:t>l</a:t>
            </a:r>
            <a:r>
              <a:rPr lang="en-US" sz="2200" dirty="0" smtClean="0">
                <a:solidFill>
                  <a:prstClr val="black"/>
                </a:solidFill>
                <a:latin typeface="AR JULIAN" panose="02000000000000000000" pitchFamily="2" charset="0"/>
                <a:sym typeface="Helvetica Light" charset="0"/>
              </a:rPr>
              <a:t>ook </a:t>
            </a:r>
            <a:r>
              <a:rPr lang="en-US" sz="2200" dirty="0">
                <a:solidFill>
                  <a:prstClr val="black"/>
                </a:solidFill>
                <a:latin typeface="AR JULIAN" panose="02000000000000000000" pitchFamily="2" charset="0"/>
                <a:sym typeface="Helvetica Light" charset="0"/>
              </a:rPr>
              <a:t>at the</a:t>
            </a:r>
          </a:p>
          <a:p>
            <a:pPr defTabSz="913883">
              <a:defRPr/>
            </a:pPr>
            <a:r>
              <a:rPr lang="en-US" dirty="0">
                <a:solidFill>
                  <a:prstClr val="black"/>
                </a:solidFill>
                <a:sym typeface="Helvetica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5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022" y="152921"/>
            <a:ext cx="786705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300" dirty="0">
                <a:solidFill>
                  <a:schemeClr val="tx2">
                    <a:satMod val="130000"/>
                  </a:schemeClr>
                </a:solidFill>
              </a:rPr>
              <a:t>Step 3: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Reconvene with the Present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6" name="Content Placeholder 2"/>
          <p:cNvSpPr>
            <a:spLocks noGrp="1"/>
          </p:cNvSpPr>
          <p:nvPr>
            <p:ph idx="1"/>
          </p:nvPr>
        </p:nvSpPr>
        <p:spPr>
          <a:xfrm>
            <a:off x="2438187" y="1447726"/>
            <a:ext cx="8229823" cy="4824264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Horizontal Collaboration revisited.</a:t>
            </a:r>
          </a:p>
          <a:p>
            <a:pPr eaLnBrk="1" hangingPunct="1"/>
            <a:r>
              <a:rPr lang="en-US" altLang="en-US" sz="2800" dirty="0"/>
              <a:t>Completion of Initial grade specific Progression Document.</a:t>
            </a:r>
          </a:p>
          <a:p>
            <a:pPr eaLnBrk="1" hangingPunct="1"/>
            <a:r>
              <a:rPr lang="en-US" altLang="en-US" sz="2800" dirty="0"/>
              <a:t>Rationale: This allows teachers the opportunity to provide direct input on the necessary </a:t>
            </a:r>
            <a:r>
              <a:rPr lang="en-US" altLang="en-US" sz="2600" dirty="0">
                <a:solidFill>
                  <a:srgbClr val="0070C0"/>
                </a:solidFill>
              </a:rPr>
              <a:t>skills</a:t>
            </a:r>
            <a:r>
              <a:rPr lang="en-US" altLang="en-US" sz="2600" dirty="0">
                <a:solidFill>
                  <a:prstClr val="black"/>
                </a:solidFill>
              </a:rPr>
              <a:t>, </a:t>
            </a:r>
            <a:r>
              <a:rPr lang="en-US" altLang="en-US" sz="2600" dirty="0">
                <a:solidFill>
                  <a:srgbClr val="00B050"/>
                </a:solidFill>
              </a:rPr>
              <a:t>vocabulary</a:t>
            </a:r>
            <a:r>
              <a:rPr lang="en-US" altLang="en-US" sz="2600" dirty="0">
                <a:solidFill>
                  <a:prstClr val="black"/>
                </a:solidFill>
              </a:rPr>
              <a:t>, and </a:t>
            </a:r>
            <a:r>
              <a:rPr lang="en-US" altLang="en-US" sz="2600" dirty="0">
                <a:solidFill>
                  <a:srgbClr val="D16349"/>
                </a:solidFill>
              </a:rPr>
              <a:t>concepts</a:t>
            </a:r>
            <a:r>
              <a:rPr lang="en-US" altLang="en-US" sz="2800" dirty="0"/>
              <a:t> students need to enter their grade level.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62719" y="5738440"/>
            <a:ext cx="4659308" cy="9085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4" rIns="91388" bIns="45694" anchor="ctr"/>
          <a:lstStyle/>
          <a:p>
            <a:pPr algn="ctr" defTabSz="913883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96" y="5888023"/>
            <a:ext cx="2599655" cy="60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96907" y="5952912"/>
            <a:ext cx="2245939" cy="738611"/>
          </a:xfrm>
          <a:prstGeom prst="rect">
            <a:avLst/>
          </a:prstGeom>
          <a:noFill/>
        </p:spPr>
        <p:txBody>
          <a:bodyPr wrap="square" lIns="91388" tIns="45694" rIns="91388" bIns="45694">
            <a:spAutoFit/>
          </a:bodyPr>
          <a:lstStyle/>
          <a:p>
            <a:pPr defTabSz="913883">
              <a:defRPr/>
            </a:pPr>
            <a:r>
              <a:rPr lang="en-US" sz="2400" dirty="0">
                <a:solidFill>
                  <a:prstClr val="black"/>
                </a:solidFill>
                <a:latin typeface="AR JULIAN" panose="02000000000000000000" pitchFamily="2" charset="0"/>
                <a:sym typeface="Helvetica Light" charset="0"/>
              </a:rPr>
              <a:t>u</a:t>
            </a:r>
            <a:r>
              <a:rPr lang="en-US" sz="2400" dirty="0" smtClean="0">
                <a:solidFill>
                  <a:prstClr val="black"/>
                </a:solidFill>
                <a:latin typeface="AR JULIAN" panose="02000000000000000000" pitchFamily="2" charset="0"/>
                <a:sym typeface="Helvetica Light" charset="0"/>
              </a:rPr>
              <a:t>pdate </a:t>
            </a:r>
            <a:r>
              <a:rPr lang="en-US" sz="2400" dirty="0">
                <a:solidFill>
                  <a:prstClr val="black"/>
                </a:solidFill>
                <a:latin typeface="AR JULIAN" panose="02000000000000000000" pitchFamily="2" charset="0"/>
                <a:sym typeface="Helvetica Light" charset="0"/>
              </a:rPr>
              <a:t>the</a:t>
            </a:r>
          </a:p>
          <a:p>
            <a:pPr defTabSz="913883">
              <a:defRPr/>
            </a:pPr>
            <a:endParaRPr lang="en-US" dirty="0">
              <a:solidFill>
                <a:prstClr val="black"/>
              </a:solidFill>
              <a:sym typeface="Helvetica Light" charset="0"/>
            </a:endParaRP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2" y="6035352"/>
            <a:ext cx="706562" cy="61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646B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124" y="3934565"/>
            <a:ext cx="7624711" cy="2642489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D16349">
                <a:lumMod val="40000"/>
                <a:lumOff val="60000"/>
                <a:alpha val="68000"/>
              </a:srgb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59738" y="4951905"/>
            <a:ext cx="1062964" cy="520765"/>
          </a:xfrm>
          <a:prstGeom prst="rect">
            <a:avLst/>
          </a:prstGeom>
          <a:noFill/>
        </p:spPr>
        <p:txBody>
          <a:bodyPr wrap="square" lIns="130030" tIns="65015" rIns="130030" bIns="65015">
            <a:spAutoFit/>
          </a:bodyPr>
          <a:lstStyle/>
          <a:p>
            <a:pPr defTabSz="1300260">
              <a:defRPr/>
            </a:pPr>
            <a:r>
              <a:rPr lang="en-US" sz="2531" dirty="0">
                <a:solidFill>
                  <a:prstClr val="black">
                    <a:lumMod val="50000"/>
                    <a:lumOff val="50000"/>
                  </a:prstClr>
                </a:solidFill>
                <a:latin typeface="AR JULIAN" panose="02000000000000000000" pitchFamily="2" charset="0"/>
                <a:sym typeface="Helvetica Light" charset="0"/>
              </a:rPr>
              <a:t>p</a:t>
            </a:r>
            <a:r>
              <a:rPr lang="en-US" sz="253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 JULIAN" panose="02000000000000000000" pitchFamily="2" charset="0"/>
                <a:sym typeface="Helvetica Light" charset="0"/>
              </a:rPr>
              <a:t>ast</a:t>
            </a:r>
            <a:endParaRPr lang="en-US" sz="2531" dirty="0">
              <a:solidFill>
                <a:prstClr val="black">
                  <a:lumMod val="50000"/>
                  <a:lumOff val="50000"/>
                </a:prstClr>
              </a:solidFill>
              <a:latin typeface="AR JULIAN" panose="02000000000000000000" pitchFamily="2" charset="0"/>
              <a:sym typeface="Helvetica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7505954">
            <a:off x="5164312" y="4691522"/>
            <a:ext cx="2028264" cy="520765"/>
          </a:xfrm>
          <a:prstGeom prst="rect">
            <a:avLst/>
          </a:prstGeom>
          <a:noFill/>
        </p:spPr>
        <p:txBody>
          <a:bodyPr wrap="square" lIns="130030" tIns="65015" rIns="130030" bIns="65015">
            <a:spAutoFit/>
          </a:bodyPr>
          <a:lstStyle/>
          <a:p>
            <a:pPr defTabSz="1300260">
              <a:defRPr/>
            </a:pPr>
            <a:r>
              <a:rPr lang="en-US" sz="2531" dirty="0" smtClean="0">
                <a:solidFill>
                  <a:srgbClr val="FFC000"/>
                </a:solidFill>
                <a:latin typeface="AR JULIAN" panose="02000000000000000000" pitchFamily="2" charset="0"/>
                <a:sym typeface="Helvetica Light" charset="0"/>
              </a:rPr>
              <a:t>present</a:t>
            </a:r>
            <a:endParaRPr lang="en-US" sz="2531" dirty="0">
              <a:solidFill>
                <a:srgbClr val="FFC000"/>
              </a:solidFill>
              <a:latin typeface="AR JULIAN" panose="02000000000000000000" pitchFamily="2" charset="0"/>
              <a:sym typeface="Helvetic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8053" y="4995395"/>
            <a:ext cx="1600200" cy="520765"/>
          </a:xfrm>
          <a:prstGeom prst="rect">
            <a:avLst/>
          </a:prstGeom>
          <a:noFill/>
        </p:spPr>
        <p:txBody>
          <a:bodyPr wrap="square" lIns="130030" tIns="65015" rIns="130030" bIns="65015">
            <a:spAutoFit/>
          </a:bodyPr>
          <a:lstStyle/>
          <a:p>
            <a:pPr defTabSz="1300260">
              <a:defRPr/>
            </a:pPr>
            <a:r>
              <a:rPr lang="en-US" sz="2531" dirty="0">
                <a:solidFill>
                  <a:srgbClr val="9BBB59"/>
                </a:solidFill>
                <a:latin typeface="AR JULIAN" panose="02000000000000000000" pitchFamily="2" charset="0"/>
                <a:sym typeface="Helvetica Light" charset="0"/>
              </a:rPr>
              <a:t>f</a:t>
            </a:r>
            <a:r>
              <a:rPr lang="en-US" sz="2531" dirty="0" smtClean="0">
                <a:solidFill>
                  <a:srgbClr val="9BBB59"/>
                </a:solidFill>
                <a:latin typeface="AR JULIAN" panose="02000000000000000000" pitchFamily="2" charset="0"/>
                <a:sym typeface="Helvetica Light" charset="0"/>
              </a:rPr>
              <a:t>uture</a:t>
            </a:r>
            <a:endParaRPr lang="en-US" sz="2531" dirty="0">
              <a:solidFill>
                <a:srgbClr val="9BBB59"/>
              </a:solidFill>
              <a:latin typeface="AR JULIAN" panose="02000000000000000000" pitchFamily="2" charset="0"/>
              <a:sym typeface="Helvetica Light" charset="0"/>
            </a:endParaRPr>
          </a:p>
        </p:txBody>
      </p:sp>
      <p:sp>
        <p:nvSpPr>
          <p:cNvPr id="8" name="Curved Left Arrow 7"/>
          <p:cNvSpPr/>
          <p:nvPr/>
        </p:nvSpPr>
        <p:spPr>
          <a:xfrm rot="16200000">
            <a:off x="6458429" y="-985706"/>
            <a:ext cx="991779" cy="3391817"/>
          </a:xfrm>
          <a:prstGeom prst="curvedLeftArrow">
            <a:avLst>
              <a:gd name="adj1" fmla="val 25000"/>
              <a:gd name="adj2" fmla="val 51585"/>
              <a:gd name="adj3" fmla="val 26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4306"/>
            <a:endParaRPr lang="en-US" sz="1828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1431" y="1358750"/>
            <a:ext cx="2028110" cy="525009"/>
          </a:xfrm>
          <a:prstGeom prst="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lIns="91434" tIns="45717" rIns="91434" bIns="45717" rtlCol="0">
            <a:spAutoFit/>
          </a:bodyPr>
          <a:lstStyle/>
          <a:p>
            <a:pPr defTabSz="914306"/>
            <a:r>
              <a:rPr lang="en-US" sz="1406" u="sng" dirty="0">
                <a:solidFill>
                  <a:prstClr val="black"/>
                </a:solidFill>
                <a:sym typeface="Helvetica Light" charset="0"/>
              </a:rPr>
              <a:t>Step 2</a:t>
            </a:r>
          </a:p>
          <a:p>
            <a:pPr defTabSz="914306"/>
            <a:r>
              <a:rPr lang="en-US" sz="1406" dirty="0">
                <a:solidFill>
                  <a:prstClr val="black"/>
                </a:solidFill>
                <a:sym typeface="Helvetica Light" charset="0"/>
              </a:rPr>
              <a:t>Understanding the Past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92597" y="1355469"/>
            <a:ext cx="1945729" cy="525009"/>
          </a:xfrm>
          <a:prstGeom prst="rect">
            <a:avLst/>
          </a:prstGeom>
          <a:solidFill>
            <a:schemeClr val="accent3">
              <a:lumMod val="75000"/>
              <a:alpha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lIns="91434" tIns="45717" rIns="91434" bIns="45717" rtlCol="0">
            <a:spAutoFit/>
          </a:bodyPr>
          <a:lstStyle/>
          <a:p>
            <a:pPr defTabSz="914306"/>
            <a:r>
              <a:rPr lang="en-US" sz="1406" u="sng" dirty="0">
                <a:solidFill>
                  <a:prstClr val="black"/>
                </a:solidFill>
                <a:sym typeface="Helvetica Light" charset="0"/>
              </a:rPr>
              <a:t>Step 2</a:t>
            </a:r>
            <a:endParaRPr lang="en-US" sz="1406" dirty="0">
              <a:solidFill>
                <a:prstClr val="black"/>
              </a:solidFill>
              <a:sym typeface="Helvetica Light" charset="0"/>
            </a:endParaRPr>
          </a:p>
          <a:p>
            <a:pPr defTabSz="914306"/>
            <a:r>
              <a:rPr lang="en-US" sz="1406" dirty="0">
                <a:solidFill>
                  <a:prstClr val="black"/>
                </a:solidFill>
                <a:sym typeface="Helvetica Light" charset="0"/>
              </a:rPr>
              <a:t>Adjusting to the Future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17303" y="1206094"/>
            <a:ext cx="1482208" cy="936212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lIns="91434" tIns="45717" rIns="91434" bIns="45717" rtlCol="0">
            <a:spAutoFit/>
          </a:bodyPr>
          <a:lstStyle/>
          <a:p>
            <a:pPr defTabSz="914306"/>
            <a:r>
              <a:rPr lang="en-US" sz="1828" u="sng" dirty="0">
                <a:solidFill>
                  <a:prstClr val="black"/>
                </a:solidFill>
                <a:sym typeface="Helvetica Light" charset="0"/>
              </a:rPr>
              <a:t>Step 1</a:t>
            </a:r>
          </a:p>
          <a:p>
            <a:pPr defTabSz="914306"/>
            <a:r>
              <a:rPr lang="en-US" sz="1828" dirty="0">
                <a:solidFill>
                  <a:prstClr val="black"/>
                </a:solidFill>
                <a:sym typeface="Helvetica Light" charset="0"/>
              </a:rPr>
              <a:t>Reviewing the Present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06985" y="1210327"/>
            <a:ext cx="1482208" cy="9362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lIns="91434" tIns="45717" rIns="91434" bIns="45717" rtlCol="0">
            <a:spAutoFit/>
          </a:bodyPr>
          <a:lstStyle/>
          <a:p>
            <a:pPr defTabSz="914306"/>
            <a:r>
              <a:rPr lang="en-US" sz="1828" u="sng" dirty="0">
                <a:solidFill>
                  <a:prstClr val="black"/>
                </a:solidFill>
                <a:sym typeface="Helvetica Light" charset="0"/>
              </a:rPr>
              <a:t>Step 3</a:t>
            </a:r>
          </a:p>
          <a:p>
            <a:pPr defTabSz="914306"/>
            <a:r>
              <a:rPr lang="en-US" sz="1828" dirty="0">
                <a:solidFill>
                  <a:prstClr val="black"/>
                </a:solidFill>
                <a:sym typeface="Helvetica Light" charset="0"/>
              </a:rPr>
              <a:t>Completing the Present</a:t>
            </a:r>
          </a:p>
        </p:txBody>
      </p:sp>
      <p:sp>
        <p:nvSpPr>
          <p:cNvPr id="18" name="Curved Left Arrow 17"/>
          <p:cNvSpPr/>
          <p:nvPr/>
        </p:nvSpPr>
        <p:spPr>
          <a:xfrm rot="16200000" flipV="1">
            <a:off x="3841861" y="-210456"/>
            <a:ext cx="991778" cy="1841314"/>
          </a:xfrm>
          <a:prstGeom prst="curvedLeftArrow">
            <a:avLst>
              <a:gd name="adj1" fmla="val 25000"/>
              <a:gd name="adj2" fmla="val 51585"/>
              <a:gd name="adj3" fmla="val 26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4306"/>
            <a:endParaRPr lang="en-US" sz="1828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19" name="Curved Left Arrow 18"/>
          <p:cNvSpPr/>
          <p:nvPr/>
        </p:nvSpPr>
        <p:spPr>
          <a:xfrm rot="16200000" flipH="1">
            <a:off x="4602641" y="1125777"/>
            <a:ext cx="1100206" cy="3149832"/>
          </a:xfrm>
          <a:prstGeom prst="curvedLeftArrow">
            <a:avLst>
              <a:gd name="adj1" fmla="val 25000"/>
              <a:gd name="adj2" fmla="val 49607"/>
              <a:gd name="adj3" fmla="val 239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4306"/>
            <a:endParaRPr lang="en-US" sz="1828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20" name="Curved Left Arrow 19"/>
          <p:cNvSpPr/>
          <p:nvPr/>
        </p:nvSpPr>
        <p:spPr>
          <a:xfrm rot="16200000" flipH="1" flipV="1">
            <a:off x="7194788" y="1777003"/>
            <a:ext cx="941302" cy="1708253"/>
          </a:xfrm>
          <a:prstGeom prst="curvedLeftArrow">
            <a:avLst>
              <a:gd name="adj1" fmla="val 25000"/>
              <a:gd name="adj2" fmla="val 51585"/>
              <a:gd name="adj3" fmla="val 26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4306"/>
            <a:endParaRPr lang="en-US" sz="1828">
              <a:solidFill>
                <a:prstClr val="black"/>
              </a:solidFill>
              <a:sym typeface="Helvetica Light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11" y="6358276"/>
            <a:ext cx="505643" cy="43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681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olst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224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Aharoni</vt:lpstr>
      <vt:lpstr>AR JULIAN</vt:lpstr>
      <vt:lpstr>Arial</vt:lpstr>
      <vt:lpstr>Calibri</vt:lpstr>
      <vt:lpstr>Gill Sans MT</vt:lpstr>
      <vt:lpstr>Helvetica Light</vt:lpstr>
      <vt:lpstr>Verdana</vt:lpstr>
      <vt:lpstr>Wingdings 2</vt:lpstr>
      <vt:lpstr>Solstice</vt:lpstr>
      <vt:lpstr>1_Office Theme</vt:lpstr>
      <vt:lpstr>1_Solstice</vt:lpstr>
      <vt:lpstr>CAP Data Collection Process: An Overview to organize the analysis activity</vt:lpstr>
      <vt:lpstr>Step1: Present Alignment </vt:lpstr>
      <vt:lpstr>Step 2: Alignment, Past      Future  </vt:lpstr>
      <vt:lpstr>Step 3: Reconvene with the Present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 Data Collection Process: An Overview to organize the analysis activity</dc:title>
  <dc:creator>Marian</dc:creator>
  <cp:lastModifiedBy>Jonathan Pollock</cp:lastModifiedBy>
  <cp:revision>7</cp:revision>
  <cp:lastPrinted>2015-02-13T18:56:50Z</cp:lastPrinted>
  <dcterms:created xsi:type="dcterms:W3CDTF">2014-09-05T15:33:08Z</dcterms:created>
  <dcterms:modified xsi:type="dcterms:W3CDTF">2015-02-13T19:05:03Z</dcterms:modified>
</cp:coreProperties>
</file>