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7" r:id="rId2"/>
    <p:sldId id="263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306" r:id="rId12"/>
    <p:sldId id="270" r:id="rId13"/>
    <p:sldId id="271" r:id="rId14"/>
    <p:sldId id="283" r:id="rId15"/>
    <p:sldId id="272" r:id="rId16"/>
    <p:sldId id="273" r:id="rId17"/>
    <p:sldId id="291" r:id="rId18"/>
    <p:sldId id="296" r:id="rId19"/>
    <p:sldId id="280" r:id="rId20"/>
    <p:sldId id="275" r:id="rId21"/>
    <p:sldId id="287" r:id="rId22"/>
    <p:sldId id="288" r:id="rId23"/>
    <p:sldId id="276" r:id="rId24"/>
    <p:sldId id="305" r:id="rId25"/>
    <p:sldId id="304" r:id="rId26"/>
    <p:sldId id="277" r:id="rId27"/>
    <p:sldId id="278" r:id="rId28"/>
    <p:sldId id="279" r:id="rId29"/>
    <p:sldId id="303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958E2-D77F-4B64-BE70-23E4E3F512D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C086B-420E-4123-AA06-EA4EA4DA8DA2}">
      <dgm:prSet phldrT="[Text]"/>
      <dgm:spPr/>
      <dgm:t>
        <a:bodyPr/>
        <a:lstStyle/>
        <a:p>
          <a:r>
            <a:rPr lang="en-US" dirty="0" smtClean="0"/>
            <a:t>IMPROVED STUDENT PERFORMANCE</a:t>
          </a:r>
          <a:endParaRPr lang="en-US" dirty="0"/>
        </a:p>
      </dgm:t>
    </dgm:pt>
    <dgm:pt modelId="{F7944D33-F235-4BC4-93CB-5AA805F34ED8}" type="parTrans" cxnId="{68883750-6E50-4B6C-AB5E-C31F5B48F34B}">
      <dgm:prSet/>
      <dgm:spPr/>
      <dgm:t>
        <a:bodyPr/>
        <a:lstStyle/>
        <a:p>
          <a:endParaRPr lang="en-US"/>
        </a:p>
      </dgm:t>
    </dgm:pt>
    <dgm:pt modelId="{208497E4-F2AF-450F-9FF7-EB036D0847C3}" type="sibTrans" cxnId="{68883750-6E50-4B6C-AB5E-C31F5B48F34B}">
      <dgm:prSet/>
      <dgm:spPr/>
      <dgm:t>
        <a:bodyPr/>
        <a:lstStyle/>
        <a:p>
          <a:endParaRPr lang="en-US"/>
        </a:p>
      </dgm:t>
    </dgm:pt>
    <dgm:pt modelId="{4A6C986E-0DA9-49A2-88AE-09349ECFEE66}">
      <dgm:prSet phldrT="[Text]"/>
      <dgm:spPr/>
      <dgm:t>
        <a:bodyPr/>
        <a:lstStyle/>
        <a:p>
          <a:r>
            <a:rPr lang="en-US" dirty="0" smtClean="0"/>
            <a:t>SCHOOL AS THE UNIT OF CHANGE</a:t>
          </a:r>
          <a:endParaRPr lang="en-US" dirty="0"/>
        </a:p>
      </dgm:t>
    </dgm:pt>
    <dgm:pt modelId="{D7B9420D-3B41-453C-9690-7951749D7EC6}" type="parTrans" cxnId="{CECD91BE-C4BE-4F37-9EC5-F43E42827A7C}">
      <dgm:prSet/>
      <dgm:spPr/>
      <dgm:t>
        <a:bodyPr/>
        <a:lstStyle/>
        <a:p>
          <a:endParaRPr lang="en-US"/>
        </a:p>
      </dgm:t>
    </dgm:pt>
    <dgm:pt modelId="{6439511F-0647-4AE1-BD68-2704BE63746F}" type="sibTrans" cxnId="{CECD91BE-C4BE-4F37-9EC5-F43E42827A7C}">
      <dgm:prSet/>
      <dgm:spPr/>
      <dgm:t>
        <a:bodyPr/>
        <a:lstStyle/>
        <a:p>
          <a:endParaRPr lang="en-US"/>
        </a:p>
      </dgm:t>
    </dgm:pt>
    <dgm:pt modelId="{71761C24-7850-4817-9ACB-0688846210F7}">
      <dgm:prSet phldrT="[Text]"/>
      <dgm:spPr/>
      <dgm:t>
        <a:bodyPr/>
        <a:lstStyle/>
        <a:p>
          <a:r>
            <a:rPr lang="en-US" dirty="0" smtClean="0"/>
            <a:t>SCHOOL IMPROVEMENT PROCESS</a:t>
          </a:r>
          <a:endParaRPr lang="en-US" dirty="0"/>
        </a:p>
      </dgm:t>
    </dgm:pt>
    <dgm:pt modelId="{46C48A10-EB85-49E4-AC94-7395FFF3C06B}" type="parTrans" cxnId="{47541908-F0E9-44CE-B81C-0BD51954346E}">
      <dgm:prSet/>
      <dgm:spPr/>
      <dgm:t>
        <a:bodyPr/>
        <a:lstStyle/>
        <a:p>
          <a:endParaRPr lang="en-US"/>
        </a:p>
      </dgm:t>
    </dgm:pt>
    <dgm:pt modelId="{62FB2F63-C59E-47D9-B385-39CE862EF7AD}" type="sibTrans" cxnId="{47541908-F0E9-44CE-B81C-0BD51954346E}">
      <dgm:prSet/>
      <dgm:spPr/>
      <dgm:t>
        <a:bodyPr/>
        <a:lstStyle/>
        <a:p>
          <a:endParaRPr lang="en-US"/>
        </a:p>
      </dgm:t>
    </dgm:pt>
    <dgm:pt modelId="{23BA5B7A-A5C0-4AF2-83B5-F3D0F078294C}">
      <dgm:prSet phldrT="[Text]"/>
      <dgm:spPr/>
      <dgm:t>
        <a:bodyPr/>
        <a:lstStyle/>
        <a:p>
          <a:r>
            <a:rPr lang="en-US" dirty="0" smtClean="0"/>
            <a:t>ACCREDITATION PROCESS</a:t>
          </a:r>
          <a:endParaRPr lang="en-US" dirty="0"/>
        </a:p>
      </dgm:t>
    </dgm:pt>
    <dgm:pt modelId="{DA1E5124-8FB4-4BDD-B923-47AE23C8A174}" type="parTrans" cxnId="{4D096DE2-3089-4507-9B8C-56BEA5C216E9}">
      <dgm:prSet/>
      <dgm:spPr/>
      <dgm:t>
        <a:bodyPr/>
        <a:lstStyle/>
        <a:p>
          <a:endParaRPr lang="en-US"/>
        </a:p>
      </dgm:t>
    </dgm:pt>
    <dgm:pt modelId="{4D182E3D-ABE8-46EF-A478-7D507E5702EE}" type="sibTrans" cxnId="{4D096DE2-3089-4507-9B8C-56BEA5C216E9}">
      <dgm:prSet/>
      <dgm:spPr/>
      <dgm:t>
        <a:bodyPr/>
        <a:lstStyle/>
        <a:p>
          <a:endParaRPr lang="en-US"/>
        </a:p>
      </dgm:t>
    </dgm:pt>
    <dgm:pt modelId="{DF709BF2-3079-4598-AF33-49FC2CF22178}">
      <dgm:prSet phldrT="[Text]"/>
      <dgm:spPr/>
      <dgm:t>
        <a:bodyPr/>
        <a:lstStyle/>
        <a:p>
          <a:r>
            <a:rPr lang="en-US" dirty="0" smtClean="0"/>
            <a:t>CLEAR PUBLIC REPORTING SYSTEM</a:t>
          </a:r>
          <a:endParaRPr lang="en-US" dirty="0"/>
        </a:p>
      </dgm:t>
    </dgm:pt>
    <dgm:pt modelId="{4B8F7429-167E-4D14-AE01-7BC319C50CC7}" type="parTrans" cxnId="{CB2A9091-353E-4CD7-96B1-8ED98DBC8E14}">
      <dgm:prSet/>
      <dgm:spPr/>
      <dgm:t>
        <a:bodyPr/>
        <a:lstStyle/>
        <a:p>
          <a:endParaRPr lang="en-US"/>
        </a:p>
      </dgm:t>
    </dgm:pt>
    <dgm:pt modelId="{1D97A645-0D23-4735-AEC6-1E37AE2AC4C6}" type="sibTrans" cxnId="{CB2A9091-353E-4CD7-96B1-8ED98DBC8E14}">
      <dgm:prSet/>
      <dgm:spPr/>
      <dgm:t>
        <a:bodyPr/>
        <a:lstStyle/>
        <a:p>
          <a:endParaRPr lang="en-US"/>
        </a:p>
      </dgm:t>
    </dgm:pt>
    <dgm:pt modelId="{A7F23F45-D1C0-4EBD-B3DB-76D9E5A49E1F}" type="pres">
      <dgm:prSet presAssocID="{AFD958E2-D77F-4B64-BE70-23E4E3F512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4FD658-CF60-40E2-82F6-97F6E27FF241}" type="pres">
      <dgm:prSet presAssocID="{FCDC086B-420E-4123-AA06-EA4EA4DA8DA2}" presName="centerShape" presStyleLbl="node0" presStyleIdx="0" presStyleCnt="1"/>
      <dgm:spPr/>
      <dgm:t>
        <a:bodyPr/>
        <a:lstStyle/>
        <a:p>
          <a:endParaRPr lang="en-US"/>
        </a:p>
      </dgm:t>
    </dgm:pt>
    <dgm:pt modelId="{0584381F-8028-45D2-A788-A784A52ADDB3}" type="pres">
      <dgm:prSet presAssocID="{4A6C986E-0DA9-49A2-88AE-09349ECFEE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0944F-7434-4359-ABE5-EAD3F4457792}" type="pres">
      <dgm:prSet presAssocID="{4A6C986E-0DA9-49A2-88AE-09349ECFEE66}" presName="dummy" presStyleCnt="0"/>
      <dgm:spPr/>
    </dgm:pt>
    <dgm:pt modelId="{83844A35-03DB-424B-A694-4163B1F0959C}" type="pres">
      <dgm:prSet presAssocID="{6439511F-0647-4AE1-BD68-2704BE63746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B0764E3-594C-4842-AA37-00EDD4E2BCBF}" type="pres">
      <dgm:prSet presAssocID="{71761C24-7850-4817-9ACB-0688846210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25555-87BF-4056-9843-E3485969F397}" type="pres">
      <dgm:prSet presAssocID="{71761C24-7850-4817-9ACB-0688846210F7}" presName="dummy" presStyleCnt="0"/>
      <dgm:spPr/>
    </dgm:pt>
    <dgm:pt modelId="{C84DE7FD-A054-49C5-99F6-D4F9495666EA}" type="pres">
      <dgm:prSet presAssocID="{62FB2F63-C59E-47D9-B385-39CE862EF7A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B4B88EE-7C67-4256-8870-C8F5B9226280}" type="pres">
      <dgm:prSet presAssocID="{23BA5B7A-A5C0-4AF2-83B5-F3D0F07829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6963C-A124-41C6-9E35-F5221B7FFFF0}" type="pres">
      <dgm:prSet presAssocID="{23BA5B7A-A5C0-4AF2-83B5-F3D0F078294C}" presName="dummy" presStyleCnt="0"/>
      <dgm:spPr/>
    </dgm:pt>
    <dgm:pt modelId="{0C2224BA-FD97-4786-80FE-F52E8AF3218D}" type="pres">
      <dgm:prSet presAssocID="{4D182E3D-ABE8-46EF-A478-7D507E5702E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DB46416-D537-4633-95AA-CB5BE597A73C}" type="pres">
      <dgm:prSet presAssocID="{DF709BF2-3079-4598-AF33-49FC2CF221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AEF3B-78C3-4CAE-87CA-20AD75C505E5}" type="pres">
      <dgm:prSet presAssocID="{DF709BF2-3079-4598-AF33-49FC2CF22178}" presName="dummy" presStyleCnt="0"/>
      <dgm:spPr/>
    </dgm:pt>
    <dgm:pt modelId="{3F3E3D5B-EEDF-4D1B-AFAA-15EDA62F98D7}" type="pres">
      <dgm:prSet presAssocID="{1D97A645-0D23-4735-AEC6-1E37AE2AC4C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134A2AD-8BF5-4166-A0F2-5C9129E25327}" type="presOf" srcId="{6439511F-0647-4AE1-BD68-2704BE63746F}" destId="{83844A35-03DB-424B-A694-4163B1F0959C}" srcOrd="0" destOrd="0" presId="urn:microsoft.com/office/officeart/2005/8/layout/radial6"/>
    <dgm:cxn modelId="{4FEEB688-6551-4D98-A57D-355F7ABE249A}" type="presOf" srcId="{71761C24-7850-4817-9ACB-0688846210F7}" destId="{1B0764E3-594C-4842-AA37-00EDD4E2BCBF}" srcOrd="0" destOrd="0" presId="urn:microsoft.com/office/officeart/2005/8/layout/radial6"/>
    <dgm:cxn modelId="{336AC57E-5B56-4F33-975A-DA9328967FC8}" type="presOf" srcId="{AFD958E2-D77F-4B64-BE70-23E4E3F512D4}" destId="{A7F23F45-D1C0-4EBD-B3DB-76D9E5A49E1F}" srcOrd="0" destOrd="0" presId="urn:microsoft.com/office/officeart/2005/8/layout/radial6"/>
    <dgm:cxn modelId="{A4D1489A-FBBF-47AD-9F4D-D5BEA7986ADD}" type="presOf" srcId="{DF709BF2-3079-4598-AF33-49FC2CF22178}" destId="{CDB46416-D537-4633-95AA-CB5BE597A73C}" srcOrd="0" destOrd="0" presId="urn:microsoft.com/office/officeart/2005/8/layout/radial6"/>
    <dgm:cxn modelId="{A8E854A3-0091-4631-84A4-B61658561C2A}" type="presOf" srcId="{4D182E3D-ABE8-46EF-A478-7D507E5702EE}" destId="{0C2224BA-FD97-4786-80FE-F52E8AF3218D}" srcOrd="0" destOrd="0" presId="urn:microsoft.com/office/officeart/2005/8/layout/radial6"/>
    <dgm:cxn modelId="{CECD91BE-C4BE-4F37-9EC5-F43E42827A7C}" srcId="{FCDC086B-420E-4123-AA06-EA4EA4DA8DA2}" destId="{4A6C986E-0DA9-49A2-88AE-09349ECFEE66}" srcOrd="0" destOrd="0" parTransId="{D7B9420D-3B41-453C-9690-7951749D7EC6}" sibTransId="{6439511F-0647-4AE1-BD68-2704BE63746F}"/>
    <dgm:cxn modelId="{33E0A8A8-BE5C-43D1-B564-756C9FD5A8C7}" type="presOf" srcId="{FCDC086B-420E-4123-AA06-EA4EA4DA8DA2}" destId="{1D4FD658-CF60-40E2-82F6-97F6E27FF241}" srcOrd="0" destOrd="0" presId="urn:microsoft.com/office/officeart/2005/8/layout/radial6"/>
    <dgm:cxn modelId="{64246E4E-6DCF-4110-B925-1036539C95C9}" type="presOf" srcId="{4A6C986E-0DA9-49A2-88AE-09349ECFEE66}" destId="{0584381F-8028-45D2-A788-A784A52ADDB3}" srcOrd="0" destOrd="0" presId="urn:microsoft.com/office/officeart/2005/8/layout/radial6"/>
    <dgm:cxn modelId="{29F64BCA-E886-4A26-B192-224AEF51F446}" type="presOf" srcId="{23BA5B7A-A5C0-4AF2-83B5-F3D0F078294C}" destId="{FB4B88EE-7C67-4256-8870-C8F5B9226280}" srcOrd="0" destOrd="0" presId="urn:microsoft.com/office/officeart/2005/8/layout/radial6"/>
    <dgm:cxn modelId="{68883750-6E50-4B6C-AB5E-C31F5B48F34B}" srcId="{AFD958E2-D77F-4B64-BE70-23E4E3F512D4}" destId="{FCDC086B-420E-4123-AA06-EA4EA4DA8DA2}" srcOrd="0" destOrd="0" parTransId="{F7944D33-F235-4BC4-93CB-5AA805F34ED8}" sibTransId="{208497E4-F2AF-450F-9FF7-EB036D0847C3}"/>
    <dgm:cxn modelId="{47541908-F0E9-44CE-B81C-0BD51954346E}" srcId="{FCDC086B-420E-4123-AA06-EA4EA4DA8DA2}" destId="{71761C24-7850-4817-9ACB-0688846210F7}" srcOrd="1" destOrd="0" parTransId="{46C48A10-EB85-49E4-AC94-7395FFF3C06B}" sibTransId="{62FB2F63-C59E-47D9-B385-39CE862EF7AD}"/>
    <dgm:cxn modelId="{4D096DE2-3089-4507-9B8C-56BEA5C216E9}" srcId="{FCDC086B-420E-4123-AA06-EA4EA4DA8DA2}" destId="{23BA5B7A-A5C0-4AF2-83B5-F3D0F078294C}" srcOrd="2" destOrd="0" parTransId="{DA1E5124-8FB4-4BDD-B923-47AE23C8A174}" sibTransId="{4D182E3D-ABE8-46EF-A478-7D507E5702EE}"/>
    <dgm:cxn modelId="{CB2A9091-353E-4CD7-96B1-8ED98DBC8E14}" srcId="{FCDC086B-420E-4123-AA06-EA4EA4DA8DA2}" destId="{DF709BF2-3079-4598-AF33-49FC2CF22178}" srcOrd="3" destOrd="0" parTransId="{4B8F7429-167E-4D14-AE01-7BC319C50CC7}" sibTransId="{1D97A645-0D23-4735-AEC6-1E37AE2AC4C6}"/>
    <dgm:cxn modelId="{551F9B03-255B-400D-BE7F-D4348B59E4C0}" type="presOf" srcId="{62FB2F63-C59E-47D9-B385-39CE862EF7AD}" destId="{C84DE7FD-A054-49C5-99F6-D4F9495666EA}" srcOrd="0" destOrd="0" presId="urn:microsoft.com/office/officeart/2005/8/layout/radial6"/>
    <dgm:cxn modelId="{3CB43E62-305E-4829-A066-E908F940179C}" type="presOf" srcId="{1D97A645-0D23-4735-AEC6-1E37AE2AC4C6}" destId="{3F3E3D5B-EEDF-4D1B-AFAA-15EDA62F98D7}" srcOrd="0" destOrd="0" presId="urn:microsoft.com/office/officeart/2005/8/layout/radial6"/>
    <dgm:cxn modelId="{D40D5C47-F7B1-42CE-BE49-E22F3EC06D56}" type="presParOf" srcId="{A7F23F45-D1C0-4EBD-B3DB-76D9E5A49E1F}" destId="{1D4FD658-CF60-40E2-82F6-97F6E27FF241}" srcOrd="0" destOrd="0" presId="urn:microsoft.com/office/officeart/2005/8/layout/radial6"/>
    <dgm:cxn modelId="{E23057D6-D780-470B-9CC7-777A4FAB185E}" type="presParOf" srcId="{A7F23F45-D1C0-4EBD-B3DB-76D9E5A49E1F}" destId="{0584381F-8028-45D2-A788-A784A52ADDB3}" srcOrd="1" destOrd="0" presId="urn:microsoft.com/office/officeart/2005/8/layout/radial6"/>
    <dgm:cxn modelId="{70DC5287-2C95-43A4-8215-B86CF530AE4A}" type="presParOf" srcId="{A7F23F45-D1C0-4EBD-B3DB-76D9E5A49E1F}" destId="{AC80944F-7434-4359-ABE5-EAD3F4457792}" srcOrd="2" destOrd="0" presId="urn:microsoft.com/office/officeart/2005/8/layout/radial6"/>
    <dgm:cxn modelId="{1F0FCCA6-B4DF-416E-BF70-DDA70DA4F4D5}" type="presParOf" srcId="{A7F23F45-D1C0-4EBD-B3DB-76D9E5A49E1F}" destId="{83844A35-03DB-424B-A694-4163B1F0959C}" srcOrd="3" destOrd="0" presId="urn:microsoft.com/office/officeart/2005/8/layout/radial6"/>
    <dgm:cxn modelId="{4379DEF5-5C93-4F9B-9461-F0543C31AD2F}" type="presParOf" srcId="{A7F23F45-D1C0-4EBD-B3DB-76D9E5A49E1F}" destId="{1B0764E3-594C-4842-AA37-00EDD4E2BCBF}" srcOrd="4" destOrd="0" presId="urn:microsoft.com/office/officeart/2005/8/layout/radial6"/>
    <dgm:cxn modelId="{19D67FCA-8868-40E1-955C-2381C1DD7E37}" type="presParOf" srcId="{A7F23F45-D1C0-4EBD-B3DB-76D9E5A49E1F}" destId="{71825555-87BF-4056-9843-E3485969F397}" srcOrd="5" destOrd="0" presId="urn:microsoft.com/office/officeart/2005/8/layout/radial6"/>
    <dgm:cxn modelId="{BFF44350-1192-491E-87C4-B1F41D0B6479}" type="presParOf" srcId="{A7F23F45-D1C0-4EBD-B3DB-76D9E5A49E1F}" destId="{C84DE7FD-A054-49C5-99F6-D4F9495666EA}" srcOrd="6" destOrd="0" presId="urn:microsoft.com/office/officeart/2005/8/layout/radial6"/>
    <dgm:cxn modelId="{D7B398C8-43CC-491C-B779-9E4BA662D107}" type="presParOf" srcId="{A7F23F45-D1C0-4EBD-B3DB-76D9E5A49E1F}" destId="{FB4B88EE-7C67-4256-8870-C8F5B9226280}" srcOrd="7" destOrd="0" presId="urn:microsoft.com/office/officeart/2005/8/layout/radial6"/>
    <dgm:cxn modelId="{4304C04D-E17F-4C93-BDC9-8D207263524B}" type="presParOf" srcId="{A7F23F45-D1C0-4EBD-B3DB-76D9E5A49E1F}" destId="{F766963C-A124-41C6-9E35-F5221B7FFFF0}" srcOrd="8" destOrd="0" presId="urn:microsoft.com/office/officeart/2005/8/layout/radial6"/>
    <dgm:cxn modelId="{FA11FB88-50C8-4BE8-90FD-39E4E5CDC1B1}" type="presParOf" srcId="{A7F23F45-D1C0-4EBD-B3DB-76D9E5A49E1F}" destId="{0C2224BA-FD97-4786-80FE-F52E8AF3218D}" srcOrd="9" destOrd="0" presId="urn:microsoft.com/office/officeart/2005/8/layout/radial6"/>
    <dgm:cxn modelId="{2F451DDD-89B2-48E5-BB25-BFDCB01ACAE1}" type="presParOf" srcId="{A7F23F45-D1C0-4EBD-B3DB-76D9E5A49E1F}" destId="{CDB46416-D537-4633-95AA-CB5BE597A73C}" srcOrd="10" destOrd="0" presId="urn:microsoft.com/office/officeart/2005/8/layout/radial6"/>
    <dgm:cxn modelId="{EC7861FB-1200-4E0A-9E7C-5EF16D4948F9}" type="presParOf" srcId="{A7F23F45-D1C0-4EBD-B3DB-76D9E5A49E1F}" destId="{753AEF3B-78C3-4CAE-87CA-20AD75C505E5}" srcOrd="11" destOrd="0" presId="urn:microsoft.com/office/officeart/2005/8/layout/radial6"/>
    <dgm:cxn modelId="{67EF3B4F-457A-4B28-82BE-6137EFCB6D3A}" type="presParOf" srcId="{A7F23F45-D1C0-4EBD-B3DB-76D9E5A49E1F}" destId="{3F3E3D5B-EEDF-4D1B-AFAA-15EDA62F98D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92DA8-BAB3-485F-B391-1B6A23ECAD1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71FB2-7396-49E2-9C4B-0A9268FF11EC}">
      <dgm:prSet phldrT="[Text]" custT="1"/>
      <dgm:spPr/>
      <dgm:t>
        <a:bodyPr/>
        <a:lstStyle/>
        <a:p>
          <a:r>
            <a:rPr lang="en-US" sz="2800" dirty="0" smtClean="0"/>
            <a:t>1. School Self-Study</a:t>
          </a:r>
          <a:endParaRPr lang="en-US" sz="2800" dirty="0"/>
        </a:p>
      </dgm:t>
    </dgm:pt>
    <dgm:pt modelId="{302822E7-DF33-4CBA-BD28-E613CE6050CB}" type="parTrans" cxnId="{C7D14C92-5091-4831-8981-228B32CC7ADE}">
      <dgm:prSet/>
      <dgm:spPr/>
      <dgm:t>
        <a:bodyPr/>
        <a:lstStyle/>
        <a:p>
          <a:endParaRPr lang="en-US"/>
        </a:p>
      </dgm:t>
    </dgm:pt>
    <dgm:pt modelId="{54DEF8D1-38E9-4C14-9163-1AEEEB7FA875}" type="sibTrans" cxnId="{C7D14C92-5091-4831-8981-228B32CC7ADE}">
      <dgm:prSet/>
      <dgm:spPr/>
      <dgm:t>
        <a:bodyPr/>
        <a:lstStyle/>
        <a:p>
          <a:endParaRPr lang="en-US"/>
        </a:p>
      </dgm:t>
    </dgm:pt>
    <dgm:pt modelId="{A681AC4F-6DEE-4F15-BF06-963F0F851A97}">
      <dgm:prSet phldrT="[Text]" custT="1"/>
      <dgm:spPr/>
      <dgm:t>
        <a:bodyPr/>
        <a:lstStyle/>
        <a:p>
          <a:r>
            <a:rPr lang="en-US" sz="2400" dirty="0" smtClean="0"/>
            <a:t>2.Submit SMR with self-rating and evidence</a:t>
          </a:r>
          <a:endParaRPr lang="en-US" sz="2400" dirty="0"/>
        </a:p>
      </dgm:t>
    </dgm:pt>
    <dgm:pt modelId="{7FF0B323-4F74-4B97-9FE1-434958911961}" type="parTrans" cxnId="{0CAC8543-9431-4453-806D-6B71DF0E8AC5}">
      <dgm:prSet/>
      <dgm:spPr/>
      <dgm:t>
        <a:bodyPr/>
        <a:lstStyle/>
        <a:p>
          <a:endParaRPr lang="en-US"/>
        </a:p>
      </dgm:t>
    </dgm:pt>
    <dgm:pt modelId="{B8F588C3-C7E2-4F77-A5B6-10A0E20F45AB}" type="sibTrans" cxnId="{0CAC8543-9431-4453-806D-6B71DF0E8AC5}">
      <dgm:prSet/>
      <dgm:spPr/>
      <dgm:t>
        <a:bodyPr/>
        <a:lstStyle/>
        <a:p>
          <a:endParaRPr lang="en-US"/>
        </a:p>
      </dgm:t>
    </dgm:pt>
    <dgm:pt modelId="{698EBDD9-7499-4553-B13E-849299CF37FD}">
      <dgm:prSet phldrT="[Text]" custT="1"/>
      <dgm:spPr/>
      <dgm:t>
        <a:bodyPr/>
        <a:lstStyle/>
        <a:p>
          <a:r>
            <a:rPr lang="en-US" sz="1800" dirty="0" smtClean="0"/>
            <a:t>3</a:t>
          </a:r>
          <a:r>
            <a:rPr lang="en-US" sz="2400" dirty="0" smtClean="0"/>
            <a:t>. Review team studies SMR</a:t>
          </a:r>
          <a:endParaRPr lang="en-US" sz="2400" dirty="0"/>
        </a:p>
      </dgm:t>
    </dgm:pt>
    <dgm:pt modelId="{8C95648F-EE23-462B-A8EE-EFD34DB75C1A}" type="parTrans" cxnId="{D0E5E744-1273-4C63-A3C1-CB01A44D7F63}">
      <dgm:prSet/>
      <dgm:spPr/>
      <dgm:t>
        <a:bodyPr/>
        <a:lstStyle/>
        <a:p>
          <a:endParaRPr lang="en-US"/>
        </a:p>
      </dgm:t>
    </dgm:pt>
    <dgm:pt modelId="{06021EAF-4327-4459-9218-D2C186479FAF}" type="sibTrans" cxnId="{D0E5E744-1273-4C63-A3C1-CB01A44D7F63}">
      <dgm:prSet/>
      <dgm:spPr/>
      <dgm:t>
        <a:bodyPr/>
        <a:lstStyle/>
        <a:p>
          <a:endParaRPr lang="en-US"/>
        </a:p>
      </dgm:t>
    </dgm:pt>
    <dgm:pt modelId="{DF01D57C-4F68-4A13-B068-64BFA8BB0399}">
      <dgm:prSet phldrT="[Text]" custT="1"/>
      <dgm:spPr/>
      <dgm:t>
        <a:bodyPr/>
        <a:lstStyle/>
        <a:p>
          <a:r>
            <a:rPr lang="en-US" sz="2000" dirty="0" smtClean="0"/>
            <a:t>4. Team visits school, reviews evidence, provides ratings &amp; recommendations</a:t>
          </a:r>
          <a:endParaRPr lang="en-US" sz="2000" dirty="0"/>
        </a:p>
      </dgm:t>
    </dgm:pt>
    <dgm:pt modelId="{1F91ED10-26A4-4179-A616-C276FE63BA8F}" type="parTrans" cxnId="{C8F1332E-09FE-468A-BBC7-C67783EA9403}">
      <dgm:prSet/>
      <dgm:spPr/>
      <dgm:t>
        <a:bodyPr/>
        <a:lstStyle/>
        <a:p>
          <a:endParaRPr lang="en-US"/>
        </a:p>
      </dgm:t>
    </dgm:pt>
    <dgm:pt modelId="{7A11BD7A-6197-4C8C-90EF-A4317BD1ED31}" type="sibTrans" cxnId="{C8F1332E-09FE-468A-BBC7-C67783EA9403}">
      <dgm:prSet/>
      <dgm:spPr/>
      <dgm:t>
        <a:bodyPr/>
        <a:lstStyle/>
        <a:p>
          <a:endParaRPr lang="en-US"/>
        </a:p>
      </dgm:t>
    </dgm:pt>
    <dgm:pt modelId="{C1BECCE1-5948-483F-9BAD-0E922F2E241A}">
      <dgm:prSet phldrT="[Text]" custT="1"/>
      <dgm:spPr/>
      <dgm:t>
        <a:bodyPr/>
        <a:lstStyle/>
        <a:p>
          <a:r>
            <a:rPr lang="en-US" sz="2400" dirty="0" smtClean="0"/>
            <a:t>5. School uses Team Feedback for Improvement</a:t>
          </a:r>
          <a:endParaRPr lang="en-US" sz="2400" dirty="0"/>
        </a:p>
      </dgm:t>
    </dgm:pt>
    <dgm:pt modelId="{A68A4352-CF84-4D2A-A5E2-1A3E46D8D09A}" type="parTrans" cxnId="{0613B816-F3A8-4471-91D0-5E95725E0747}">
      <dgm:prSet/>
      <dgm:spPr/>
      <dgm:t>
        <a:bodyPr/>
        <a:lstStyle/>
        <a:p>
          <a:endParaRPr lang="en-US"/>
        </a:p>
      </dgm:t>
    </dgm:pt>
    <dgm:pt modelId="{2658FAC9-1A6F-47EC-98F0-DB6C6A99C6C2}" type="sibTrans" cxnId="{0613B816-F3A8-4471-91D0-5E95725E0747}">
      <dgm:prSet/>
      <dgm:spPr/>
      <dgm:t>
        <a:bodyPr/>
        <a:lstStyle/>
        <a:p>
          <a:endParaRPr lang="en-US"/>
        </a:p>
      </dgm:t>
    </dgm:pt>
    <dgm:pt modelId="{D4D7B270-778C-4C1A-91F5-5AD911600E57}" type="pres">
      <dgm:prSet presAssocID="{AAE92DA8-BAB3-485F-B391-1B6A23ECAD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97704-18EE-411D-8D69-193BBCA7D7EA}" type="pres">
      <dgm:prSet presAssocID="{F0571FB2-7396-49E2-9C4B-0A9268FF11EC}" presName="node" presStyleLbl="node1" presStyleIdx="0" presStyleCnt="5" custScaleX="165370" custScaleY="134489" custRadScaleRad="102701" custRadScaleInc="-9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6FE97-632F-41B4-9C22-248A7CA35178}" type="pres">
      <dgm:prSet presAssocID="{54DEF8D1-38E9-4C14-9163-1AEEEB7FA875}" presName="sibTrans" presStyleLbl="sibTrans2D1" presStyleIdx="0" presStyleCnt="5" custAng="7640480" custFlipHor="1" custScaleX="451696" custScaleY="93386" custLinFactX="117569" custLinFactY="-81265" custLinFactNeighborX="200000" custLinFactNeighborY="-100000"/>
      <dgm:spPr/>
      <dgm:t>
        <a:bodyPr/>
        <a:lstStyle/>
        <a:p>
          <a:endParaRPr lang="en-US"/>
        </a:p>
      </dgm:t>
    </dgm:pt>
    <dgm:pt modelId="{8A7FAC24-BAA4-45EE-AD61-F302B2F7E2FA}" type="pres">
      <dgm:prSet presAssocID="{54DEF8D1-38E9-4C14-9163-1AEEEB7FA87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6FAE1DB-566A-44AF-B17A-0267BC32D442}" type="pres">
      <dgm:prSet presAssocID="{A681AC4F-6DEE-4F15-BF06-963F0F851A97}" presName="node" presStyleLbl="node1" presStyleIdx="1" presStyleCnt="5" custScaleX="159206" custScaleY="159440" custRadScaleRad="124769" custRadScaleInc="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168FA-093C-400D-A854-D68BFCE92710}" type="pres">
      <dgm:prSet presAssocID="{B8F588C3-C7E2-4F77-A5B6-10A0E20F45AB}" presName="sibTrans" presStyleLbl="sibTrans2D1" presStyleIdx="1" presStyleCnt="5" custAng="21350617" custScaleX="1270239" custLinFactX="1300000" custLinFactNeighborX="1386445" custLinFactNeighborY="35236"/>
      <dgm:spPr/>
      <dgm:t>
        <a:bodyPr/>
        <a:lstStyle/>
        <a:p>
          <a:endParaRPr lang="en-US"/>
        </a:p>
      </dgm:t>
    </dgm:pt>
    <dgm:pt modelId="{BB2A2149-06E8-4D1F-B35D-17FD6FF56285}" type="pres">
      <dgm:prSet presAssocID="{B8F588C3-C7E2-4F77-A5B6-10A0E20F45A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46F9868-1D48-4539-A427-D02D437F36CE}" type="pres">
      <dgm:prSet presAssocID="{698EBDD9-7499-4553-B13E-849299CF37FD}" presName="node" presStyleLbl="node1" presStyleIdx="2" presStyleCnt="5" custScaleX="154881" custScaleY="138940" custRadScaleRad="117747" custRadScaleInc="-25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D18D2-A190-49D8-A105-829E56B08C2F}" type="pres">
      <dgm:prSet presAssocID="{06021EAF-4327-4459-9218-D2C186479FAF}" presName="sibTrans" presStyleLbl="sibTrans2D1" presStyleIdx="2" presStyleCnt="5" custScaleX="146199" custLinFactNeighborX="-11915" custLinFactNeighborY="56804"/>
      <dgm:spPr/>
      <dgm:t>
        <a:bodyPr/>
        <a:lstStyle/>
        <a:p>
          <a:endParaRPr lang="en-US"/>
        </a:p>
      </dgm:t>
    </dgm:pt>
    <dgm:pt modelId="{6BB004C5-B714-4227-9A44-F2919313D3B2}" type="pres">
      <dgm:prSet presAssocID="{06021EAF-4327-4459-9218-D2C186479FA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5E4A0-B2AF-478F-89D4-8DFAE13DB0EE}" type="pres">
      <dgm:prSet presAssocID="{DF01D57C-4F68-4A13-B068-64BFA8BB0399}" presName="node" presStyleLbl="node1" presStyleIdx="3" presStyleCnt="5" custScaleX="193696" custScaleY="149213" custRadScaleRad="122540" custRadScaleInc="35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5E342-CBF7-4BFF-BCF8-1633414209AA}" type="pres">
      <dgm:prSet presAssocID="{7A11BD7A-6197-4C8C-90EF-A4317BD1ED31}" presName="sibTrans" presStyleLbl="sibTrans2D1" presStyleIdx="3" presStyleCnt="5" custAng="824071" custScaleX="903811" custScaleY="86825" custLinFactX="-896573" custLinFactNeighborX="-900000" custLinFactNeighborY="45229"/>
      <dgm:spPr/>
      <dgm:t>
        <a:bodyPr/>
        <a:lstStyle/>
        <a:p>
          <a:endParaRPr lang="en-US"/>
        </a:p>
      </dgm:t>
    </dgm:pt>
    <dgm:pt modelId="{9A99B1C2-898E-4986-9B7E-C22E92F20699}" type="pres">
      <dgm:prSet presAssocID="{7A11BD7A-6197-4C8C-90EF-A4317BD1ED3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2AA9ACC-5634-4107-89DA-7DD00B2F4DA4}" type="pres">
      <dgm:prSet presAssocID="{C1BECCE1-5948-483F-9BAD-0E922F2E241A}" presName="node" presStyleLbl="node1" presStyleIdx="4" presStyleCnt="5" custScaleX="180356" custScaleY="127980" custRadScaleRad="121171" custRadScaleInc="-5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F4A8D-8323-49F0-B0E0-748A5609824B}" type="pres">
      <dgm:prSet presAssocID="{2658FAC9-1A6F-47EC-98F0-DB6C6A99C6C2}" presName="sibTrans" presStyleLbl="sibTrans2D1" presStyleIdx="4" presStyleCnt="5" custAng="385097" custScaleX="1317831" custLinFactX="-700000" custLinFactY="-58379" custLinFactNeighborX="-734213" custLinFactNeighborY="-100000"/>
      <dgm:spPr/>
      <dgm:t>
        <a:bodyPr/>
        <a:lstStyle/>
        <a:p>
          <a:endParaRPr lang="en-US"/>
        </a:p>
      </dgm:t>
    </dgm:pt>
    <dgm:pt modelId="{A5FDE79E-1A2D-47D6-88C7-36544DEC9FD0}" type="pres">
      <dgm:prSet presAssocID="{2658FAC9-1A6F-47EC-98F0-DB6C6A99C6C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55647BD-11CE-4411-AF1F-82D95780EFFF}" type="presOf" srcId="{F0571FB2-7396-49E2-9C4B-0A9268FF11EC}" destId="{49397704-18EE-411D-8D69-193BBCA7D7EA}" srcOrd="0" destOrd="0" presId="urn:microsoft.com/office/officeart/2005/8/layout/cycle2"/>
    <dgm:cxn modelId="{C8F1332E-09FE-468A-BBC7-C67783EA9403}" srcId="{AAE92DA8-BAB3-485F-B391-1B6A23ECAD15}" destId="{DF01D57C-4F68-4A13-B068-64BFA8BB0399}" srcOrd="3" destOrd="0" parTransId="{1F91ED10-26A4-4179-A616-C276FE63BA8F}" sibTransId="{7A11BD7A-6197-4C8C-90EF-A4317BD1ED31}"/>
    <dgm:cxn modelId="{B81913E6-2D24-4960-85E4-1DCE45E5DF49}" type="presOf" srcId="{7A11BD7A-6197-4C8C-90EF-A4317BD1ED31}" destId="{23B5E342-CBF7-4BFF-BCF8-1633414209AA}" srcOrd="0" destOrd="0" presId="urn:microsoft.com/office/officeart/2005/8/layout/cycle2"/>
    <dgm:cxn modelId="{E3A2A736-4A2D-417C-8BCB-9105C61B13B6}" type="presOf" srcId="{B8F588C3-C7E2-4F77-A5B6-10A0E20F45AB}" destId="{1EE168FA-093C-400D-A854-D68BFCE92710}" srcOrd="0" destOrd="0" presId="urn:microsoft.com/office/officeart/2005/8/layout/cycle2"/>
    <dgm:cxn modelId="{C96D43CA-560E-4BA0-A6EB-89689AE75A60}" type="presOf" srcId="{AAE92DA8-BAB3-485F-B391-1B6A23ECAD15}" destId="{D4D7B270-778C-4C1A-91F5-5AD911600E57}" srcOrd="0" destOrd="0" presId="urn:microsoft.com/office/officeart/2005/8/layout/cycle2"/>
    <dgm:cxn modelId="{3C8CD20B-8A57-438F-BFC3-A028D07A485E}" type="presOf" srcId="{54DEF8D1-38E9-4C14-9163-1AEEEB7FA875}" destId="{8A7FAC24-BAA4-45EE-AD61-F302B2F7E2FA}" srcOrd="1" destOrd="0" presId="urn:microsoft.com/office/officeart/2005/8/layout/cycle2"/>
    <dgm:cxn modelId="{FC49362D-204C-4AB1-83B1-BFF4F50FD502}" type="presOf" srcId="{2658FAC9-1A6F-47EC-98F0-DB6C6A99C6C2}" destId="{A29F4A8D-8323-49F0-B0E0-748A5609824B}" srcOrd="0" destOrd="0" presId="urn:microsoft.com/office/officeart/2005/8/layout/cycle2"/>
    <dgm:cxn modelId="{88CDAA2D-1884-4636-A50A-F4353960E3E5}" type="presOf" srcId="{7A11BD7A-6197-4C8C-90EF-A4317BD1ED31}" destId="{9A99B1C2-898E-4986-9B7E-C22E92F20699}" srcOrd="1" destOrd="0" presId="urn:microsoft.com/office/officeart/2005/8/layout/cycle2"/>
    <dgm:cxn modelId="{6A140F3E-657D-46F7-8EDE-ADB43E75DA22}" type="presOf" srcId="{54DEF8D1-38E9-4C14-9163-1AEEEB7FA875}" destId="{0376FE97-632F-41B4-9C22-248A7CA35178}" srcOrd="0" destOrd="0" presId="urn:microsoft.com/office/officeart/2005/8/layout/cycle2"/>
    <dgm:cxn modelId="{D0E5E744-1273-4C63-A3C1-CB01A44D7F63}" srcId="{AAE92DA8-BAB3-485F-B391-1B6A23ECAD15}" destId="{698EBDD9-7499-4553-B13E-849299CF37FD}" srcOrd="2" destOrd="0" parTransId="{8C95648F-EE23-462B-A8EE-EFD34DB75C1A}" sibTransId="{06021EAF-4327-4459-9218-D2C186479FAF}"/>
    <dgm:cxn modelId="{0613B816-F3A8-4471-91D0-5E95725E0747}" srcId="{AAE92DA8-BAB3-485F-B391-1B6A23ECAD15}" destId="{C1BECCE1-5948-483F-9BAD-0E922F2E241A}" srcOrd="4" destOrd="0" parTransId="{A68A4352-CF84-4D2A-A5E2-1A3E46D8D09A}" sibTransId="{2658FAC9-1A6F-47EC-98F0-DB6C6A99C6C2}"/>
    <dgm:cxn modelId="{C7D14C92-5091-4831-8981-228B32CC7ADE}" srcId="{AAE92DA8-BAB3-485F-B391-1B6A23ECAD15}" destId="{F0571FB2-7396-49E2-9C4B-0A9268FF11EC}" srcOrd="0" destOrd="0" parTransId="{302822E7-DF33-4CBA-BD28-E613CE6050CB}" sibTransId="{54DEF8D1-38E9-4C14-9163-1AEEEB7FA875}"/>
    <dgm:cxn modelId="{36383969-DD74-46BD-9E54-2FCEF4E8AB14}" type="presOf" srcId="{2658FAC9-1A6F-47EC-98F0-DB6C6A99C6C2}" destId="{A5FDE79E-1A2D-47D6-88C7-36544DEC9FD0}" srcOrd="1" destOrd="0" presId="urn:microsoft.com/office/officeart/2005/8/layout/cycle2"/>
    <dgm:cxn modelId="{0CAC8543-9431-4453-806D-6B71DF0E8AC5}" srcId="{AAE92DA8-BAB3-485F-B391-1B6A23ECAD15}" destId="{A681AC4F-6DEE-4F15-BF06-963F0F851A97}" srcOrd="1" destOrd="0" parTransId="{7FF0B323-4F74-4B97-9FE1-434958911961}" sibTransId="{B8F588C3-C7E2-4F77-A5B6-10A0E20F45AB}"/>
    <dgm:cxn modelId="{85FDDF10-AE8D-46AE-9FA8-4ECE261AE2D7}" type="presOf" srcId="{06021EAF-4327-4459-9218-D2C186479FAF}" destId="{6BB004C5-B714-4227-9A44-F2919313D3B2}" srcOrd="1" destOrd="0" presId="urn:microsoft.com/office/officeart/2005/8/layout/cycle2"/>
    <dgm:cxn modelId="{1326E585-4A39-41DA-B4FD-317590806E90}" type="presOf" srcId="{06021EAF-4327-4459-9218-D2C186479FAF}" destId="{82AD18D2-A190-49D8-A105-829E56B08C2F}" srcOrd="0" destOrd="0" presId="urn:microsoft.com/office/officeart/2005/8/layout/cycle2"/>
    <dgm:cxn modelId="{25B2E321-0DC4-4860-8E6A-0A5AE794CB17}" type="presOf" srcId="{B8F588C3-C7E2-4F77-A5B6-10A0E20F45AB}" destId="{BB2A2149-06E8-4D1F-B35D-17FD6FF56285}" srcOrd="1" destOrd="0" presId="urn:microsoft.com/office/officeart/2005/8/layout/cycle2"/>
    <dgm:cxn modelId="{FF6EBEC1-48FD-4DCA-9C23-3336620BDB74}" type="presOf" srcId="{DF01D57C-4F68-4A13-B068-64BFA8BB0399}" destId="{FB35E4A0-B2AF-478F-89D4-8DFAE13DB0EE}" srcOrd="0" destOrd="0" presId="urn:microsoft.com/office/officeart/2005/8/layout/cycle2"/>
    <dgm:cxn modelId="{96430D2C-A642-4E84-B53E-476F5B7A69AF}" type="presOf" srcId="{A681AC4F-6DEE-4F15-BF06-963F0F851A97}" destId="{F6FAE1DB-566A-44AF-B17A-0267BC32D442}" srcOrd="0" destOrd="0" presId="urn:microsoft.com/office/officeart/2005/8/layout/cycle2"/>
    <dgm:cxn modelId="{0DAB9EA6-9911-4BA5-8B35-9398244FAEF3}" type="presOf" srcId="{C1BECCE1-5948-483F-9BAD-0E922F2E241A}" destId="{E2AA9ACC-5634-4107-89DA-7DD00B2F4DA4}" srcOrd="0" destOrd="0" presId="urn:microsoft.com/office/officeart/2005/8/layout/cycle2"/>
    <dgm:cxn modelId="{E6B976C5-D794-4045-904C-82807B2F4782}" type="presOf" srcId="{698EBDD9-7499-4553-B13E-849299CF37FD}" destId="{B46F9868-1D48-4539-A427-D02D437F36CE}" srcOrd="0" destOrd="0" presId="urn:microsoft.com/office/officeart/2005/8/layout/cycle2"/>
    <dgm:cxn modelId="{7E68DDBA-8805-41BF-B98C-20F3D3C095E1}" type="presParOf" srcId="{D4D7B270-778C-4C1A-91F5-5AD911600E57}" destId="{49397704-18EE-411D-8D69-193BBCA7D7EA}" srcOrd="0" destOrd="0" presId="urn:microsoft.com/office/officeart/2005/8/layout/cycle2"/>
    <dgm:cxn modelId="{46548561-A90E-4B71-9394-B76AD4FDA09E}" type="presParOf" srcId="{D4D7B270-778C-4C1A-91F5-5AD911600E57}" destId="{0376FE97-632F-41B4-9C22-248A7CA35178}" srcOrd="1" destOrd="0" presId="urn:microsoft.com/office/officeart/2005/8/layout/cycle2"/>
    <dgm:cxn modelId="{84F27663-3B08-42EF-A371-CD46C9558348}" type="presParOf" srcId="{0376FE97-632F-41B4-9C22-248A7CA35178}" destId="{8A7FAC24-BAA4-45EE-AD61-F302B2F7E2FA}" srcOrd="0" destOrd="0" presId="urn:microsoft.com/office/officeart/2005/8/layout/cycle2"/>
    <dgm:cxn modelId="{72076CAB-9F8F-4D46-93A2-3011575370C2}" type="presParOf" srcId="{D4D7B270-778C-4C1A-91F5-5AD911600E57}" destId="{F6FAE1DB-566A-44AF-B17A-0267BC32D442}" srcOrd="2" destOrd="0" presId="urn:microsoft.com/office/officeart/2005/8/layout/cycle2"/>
    <dgm:cxn modelId="{94917CDD-A63E-4605-A96C-C096F133FD8B}" type="presParOf" srcId="{D4D7B270-778C-4C1A-91F5-5AD911600E57}" destId="{1EE168FA-093C-400D-A854-D68BFCE92710}" srcOrd="3" destOrd="0" presId="urn:microsoft.com/office/officeart/2005/8/layout/cycle2"/>
    <dgm:cxn modelId="{B1DE5C92-D32C-4275-8779-639EBB3D914B}" type="presParOf" srcId="{1EE168FA-093C-400D-A854-D68BFCE92710}" destId="{BB2A2149-06E8-4D1F-B35D-17FD6FF56285}" srcOrd="0" destOrd="0" presId="urn:microsoft.com/office/officeart/2005/8/layout/cycle2"/>
    <dgm:cxn modelId="{4460E150-1DC6-4F7E-9FA3-7AEDAF5B3388}" type="presParOf" srcId="{D4D7B270-778C-4C1A-91F5-5AD911600E57}" destId="{B46F9868-1D48-4539-A427-D02D437F36CE}" srcOrd="4" destOrd="0" presId="urn:microsoft.com/office/officeart/2005/8/layout/cycle2"/>
    <dgm:cxn modelId="{E9CD86FE-D479-443D-A359-17FCA9D3693D}" type="presParOf" srcId="{D4D7B270-778C-4C1A-91F5-5AD911600E57}" destId="{82AD18D2-A190-49D8-A105-829E56B08C2F}" srcOrd="5" destOrd="0" presId="urn:microsoft.com/office/officeart/2005/8/layout/cycle2"/>
    <dgm:cxn modelId="{65A1CA42-21AD-408F-AE31-6C8F4EB20A6A}" type="presParOf" srcId="{82AD18D2-A190-49D8-A105-829E56B08C2F}" destId="{6BB004C5-B714-4227-9A44-F2919313D3B2}" srcOrd="0" destOrd="0" presId="urn:microsoft.com/office/officeart/2005/8/layout/cycle2"/>
    <dgm:cxn modelId="{B82D2D80-E386-4DF5-84F2-67953F27C01A}" type="presParOf" srcId="{D4D7B270-778C-4C1A-91F5-5AD911600E57}" destId="{FB35E4A0-B2AF-478F-89D4-8DFAE13DB0EE}" srcOrd="6" destOrd="0" presId="urn:microsoft.com/office/officeart/2005/8/layout/cycle2"/>
    <dgm:cxn modelId="{3ED78F79-D5F1-4B85-B61C-5F23F8060DEF}" type="presParOf" srcId="{D4D7B270-778C-4C1A-91F5-5AD911600E57}" destId="{23B5E342-CBF7-4BFF-BCF8-1633414209AA}" srcOrd="7" destOrd="0" presId="urn:microsoft.com/office/officeart/2005/8/layout/cycle2"/>
    <dgm:cxn modelId="{DE5D3AA8-B0BA-4125-87D0-09D962A4D2D6}" type="presParOf" srcId="{23B5E342-CBF7-4BFF-BCF8-1633414209AA}" destId="{9A99B1C2-898E-4986-9B7E-C22E92F20699}" srcOrd="0" destOrd="0" presId="urn:microsoft.com/office/officeart/2005/8/layout/cycle2"/>
    <dgm:cxn modelId="{4A0C1799-9E12-4014-8A22-C140A32EEBE1}" type="presParOf" srcId="{D4D7B270-778C-4C1A-91F5-5AD911600E57}" destId="{E2AA9ACC-5634-4107-89DA-7DD00B2F4DA4}" srcOrd="8" destOrd="0" presId="urn:microsoft.com/office/officeart/2005/8/layout/cycle2"/>
    <dgm:cxn modelId="{5EF57F7F-1541-4D92-A32C-A80834BE1E5B}" type="presParOf" srcId="{D4D7B270-778C-4C1A-91F5-5AD911600E57}" destId="{A29F4A8D-8323-49F0-B0E0-748A5609824B}" srcOrd="9" destOrd="0" presId="urn:microsoft.com/office/officeart/2005/8/layout/cycle2"/>
    <dgm:cxn modelId="{61D41F07-C515-4CCC-97B5-FB218FB20FDD}" type="presParOf" srcId="{A29F4A8D-8323-49F0-B0E0-748A5609824B}" destId="{A5FDE79E-1A2D-47D6-88C7-36544DEC9F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43915-B338-44B7-BF82-039E5D962792}" type="doc">
      <dgm:prSet loTypeId="urn:microsoft.com/office/officeart/2005/8/layout/cycle5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1E986B0-9E8C-4BA7-A90D-8983D3814CF5}">
      <dgm:prSet phldrT="[Text]"/>
      <dgm:spPr/>
      <dgm:t>
        <a:bodyPr/>
        <a:lstStyle/>
        <a:p>
          <a:r>
            <a:rPr lang="en-US"/>
            <a:t>Data Analysis</a:t>
          </a:r>
        </a:p>
      </dgm:t>
    </dgm:pt>
    <dgm:pt modelId="{86284D7A-1F28-4C81-A6B9-DCDD117285EE}" type="parTrans" cxnId="{2FD8386B-80E5-4992-B2D7-79C9F13D0A68}">
      <dgm:prSet/>
      <dgm:spPr/>
      <dgm:t>
        <a:bodyPr/>
        <a:lstStyle/>
        <a:p>
          <a:endParaRPr lang="en-US"/>
        </a:p>
      </dgm:t>
    </dgm:pt>
    <dgm:pt modelId="{72AEDC8C-E435-4730-88EC-EF1FEF019B33}" type="sibTrans" cxnId="{2FD8386B-80E5-4992-B2D7-79C9F13D0A68}">
      <dgm:prSet/>
      <dgm:spPr/>
      <dgm:t>
        <a:bodyPr/>
        <a:lstStyle/>
        <a:p>
          <a:endParaRPr lang="en-US"/>
        </a:p>
      </dgm:t>
    </dgm:pt>
    <dgm:pt modelId="{957F5A58-7E94-47F9-884F-DE3A6124A2F1}">
      <dgm:prSet phldrT="[Text]"/>
      <dgm:spPr/>
      <dgm:t>
        <a:bodyPr/>
        <a:lstStyle/>
        <a:p>
          <a:r>
            <a:rPr lang="en-US"/>
            <a:t>Setting Priorities</a:t>
          </a:r>
        </a:p>
      </dgm:t>
    </dgm:pt>
    <dgm:pt modelId="{FBAC2101-79EA-46D0-BC7C-ED998BFB4B9A}" type="parTrans" cxnId="{DF21BF95-8C43-4CE0-B2DE-0B90722EAEF8}">
      <dgm:prSet/>
      <dgm:spPr/>
      <dgm:t>
        <a:bodyPr/>
        <a:lstStyle/>
        <a:p>
          <a:endParaRPr lang="en-US"/>
        </a:p>
      </dgm:t>
    </dgm:pt>
    <dgm:pt modelId="{64CC50B7-7BF4-4B5E-8331-FC210B435538}" type="sibTrans" cxnId="{DF21BF95-8C43-4CE0-B2DE-0B90722EAEF8}">
      <dgm:prSet/>
      <dgm:spPr/>
      <dgm:t>
        <a:bodyPr/>
        <a:lstStyle/>
        <a:p>
          <a:endParaRPr lang="en-US"/>
        </a:p>
      </dgm:t>
    </dgm:pt>
    <dgm:pt modelId="{88353943-07DF-46FB-A0C0-AF668C08B260}">
      <dgm:prSet phldrT="[Text]"/>
      <dgm:spPr/>
      <dgm:t>
        <a:bodyPr/>
        <a:lstStyle/>
        <a:p>
          <a:r>
            <a:rPr lang="en-US"/>
            <a:t>Establishing Goals and Objectives</a:t>
          </a:r>
        </a:p>
      </dgm:t>
    </dgm:pt>
    <dgm:pt modelId="{1D861FB1-4CD7-48F7-BDA1-5B02F4618A81}" type="parTrans" cxnId="{60437001-40C8-44EC-BBA6-B93E0AA75A62}">
      <dgm:prSet/>
      <dgm:spPr/>
      <dgm:t>
        <a:bodyPr/>
        <a:lstStyle/>
        <a:p>
          <a:endParaRPr lang="en-US"/>
        </a:p>
      </dgm:t>
    </dgm:pt>
    <dgm:pt modelId="{6C5D943C-E3A0-4A7C-BFFB-398D5998D7FA}" type="sibTrans" cxnId="{60437001-40C8-44EC-BBA6-B93E0AA75A62}">
      <dgm:prSet/>
      <dgm:spPr/>
      <dgm:t>
        <a:bodyPr/>
        <a:lstStyle/>
        <a:p>
          <a:endParaRPr lang="en-US"/>
        </a:p>
      </dgm:t>
    </dgm:pt>
    <dgm:pt modelId="{9CF42DBF-9A4C-4B56-9A5F-6F5CA2312138}">
      <dgm:prSet phldrT="[Text]"/>
      <dgm:spPr/>
      <dgm:t>
        <a:bodyPr/>
        <a:lstStyle/>
        <a:p>
          <a:r>
            <a:rPr lang="en-US"/>
            <a:t>Choosing Research-based Strategies</a:t>
          </a:r>
        </a:p>
      </dgm:t>
    </dgm:pt>
    <dgm:pt modelId="{1A478DF8-B6EC-4EB6-A97A-E3AE696B3ABB}" type="parTrans" cxnId="{03833B87-B6F7-4228-854E-A8213E3FAD68}">
      <dgm:prSet/>
      <dgm:spPr/>
      <dgm:t>
        <a:bodyPr/>
        <a:lstStyle/>
        <a:p>
          <a:endParaRPr lang="en-US"/>
        </a:p>
      </dgm:t>
    </dgm:pt>
    <dgm:pt modelId="{48BB68C3-02E6-4A90-B9E1-405032C03787}" type="sibTrans" cxnId="{03833B87-B6F7-4228-854E-A8213E3FAD68}">
      <dgm:prSet/>
      <dgm:spPr/>
      <dgm:t>
        <a:bodyPr/>
        <a:lstStyle/>
        <a:p>
          <a:endParaRPr lang="en-US"/>
        </a:p>
      </dgm:t>
    </dgm:pt>
    <dgm:pt modelId="{857A477A-A764-416F-B34E-3D3ECADC55BF}">
      <dgm:prSet phldrT="[Text]"/>
      <dgm:spPr/>
      <dgm:t>
        <a:bodyPr/>
        <a:lstStyle/>
        <a:p>
          <a:r>
            <a:rPr lang="en-US"/>
            <a:t>Writing Action Steps</a:t>
          </a:r>
        </a:p>
      </dgm:t>
    </dgm:pt>
    <dgm:pt modelId="{2B3CE891-7BF9-4736-8395-AADDD57AE370}" type="parTrans" cxnId="{D15FD031-F471-4BFB-B5B5-F6565FB79E50}">
      <dgm:prSet/>
      <dgm:spPr/>
      <dgm:t>
        <a:bodyPr/>
        <a:lstStyle/>
        <a:p>
          <a:endParaRPr lang="en-US"/>
        </a:p>
      </dgm:t>
    </dgm:pt>
    <dgm:pt modelId="{43DA83B1-AA4C-4123-9E43-DBF8BF8363F2}" type="sibTrans" cxnId="{D15FD031-F471-4BFB-B5B5-F6565FB79E50}">
      <dgm:prSet/>
      <dgm:spPr/>
      <dgm:t>
        <a:bodyPr/>
        <a:lstStyle/>
        <a:p>
          <a:endParaRPr lang="en-US"/>
        </a:p>
      </dgm:t>
    </dgm:pt>
    <dgm:pt modelId="{9C28FFEB-CF3D-4E29-AAC4-239CE3EA223E}">
      <dgm:prSet/>
      <dgm:spPr/>
      <dgm:t>
        <a:bodyPr/>
        <a:lstStyle/>
        <a:p>
          <a:r>
            <a:rPr lang="en-US"/>
            <a:t>Understanding WV HQS for School Improvement</a:t>
          </a:r>
        </a:p>
      </dgm:t>
    </dgm:pt>
    <dgm:pt modelId="{D657DDB9-8B30-4CF1-A98F-C01258A84847}" type="parTrans" cxnId="{54652336-DDC5-4975-8580-7ECE4ACC891A}">
      <dgm:prSet/>
      <dgm:spPr/>
      <dgm:t>
        <a:bodyPr/>
        <a:lstStyle/>
        <a:p>
          <a:endParaRPr lang="en-US"/>
        </a:p>
      </dgm:t>
    </dgm:pt>
    <dgm:pt modelId="{677BEC8D-8A41-43DC-8757-C20F734CAC23}" type="sibTrans" cxnId="{54652336-DDC5-4975-8580-7ECE4ACC891A}">
      <dgm:prSet/>
      <dgm:spPr/>
      <dgm:t>
        <a:bodyPr/>
        <a:lstStyle/>
        <a:p>
          <a:endParaRPr lang="en-US"/>
        </a:p>
      </dgm:t>
    </dgm:pt>
    <dgm:pt modelId="{5F85D1A5-19FE-44FC-B48A-3144331B5C9C}">
      <dgm:prSet/>
      <dgm:spPr/>
      <dgm:t>
        <a:bodyPr/>
        <a:lstStyle/>
        <a:p>
          <a:r>
            <a:rPr lang="en-US"/>
            <a:t>Understanding Continual Improvement and Systems Thinking</a:t>
          </a:r>
        </a:p>
      </dgm:t>
    </dgm:pt>
    <dgm:pt modelId="{B459B501-4A6C-4673-A2B1-C8704AEFEFD4}" type="parTrans" cxnId="{C7F81910-0E87-40B5-B9E0-3E8D398A50C8}">
      <dgm:prSet/>
      <dgm:spPr/>
      <dgm:t>
        <a:bodyPr/>
        <a:lstStyle/>
        <a:p>
          <a:endParaRPr lang="en-US"/>
        </a:p>
      </dgm:t>
    </dgm:pt>
    <dgm:pt modelId="{5BA59397-2059-4D45-B21D-B0BF09AE702E}" type="sibTrans" cxnId="{C7F81910-0E87-40B5-B9E0-3E8D398A50C8}">
      <dgm:prSet/>
      <dgm:spPr/>
      <dgm:t>
        <a:bodyPr/>
        <a:lstStyle/>
        <a:p>
          <a:endParaRPr lang="en-US"/>
        </a:p>
      </dgm:t>
    </dgm:pt>
    <dgm:pt modelId="{A88E4DFF-F803-44E4-B02C-6C0003038C8C}">
      <dgm:prSet/>
      <dgm:spPr/>
      <dgm:t>
        <a:bodyPr/>
        <a:lstStyle/>
        <a:p>
          <a:r>
            <a:rPr lang="en-US"/>
            <a:t>Clarifying Vision, Mission and Core Beliefs</a:t>
          </a:r>
        </a:p>
      </dgm:t>
    </dgm:pt>
    <dgm:pt modelId="{49502CFE-2759-4A19-9F6E-4B28BA3FDE22}" type="parTrans" cxnId="{C43A10AD-D673-4A36-BA38-BAF404FAF40F}">
      <dgm:prSet/>
      <dgm:spPr/>
      <dgm:t>
        <a:bodyPr/>
        <a:lstStyle/>
        <a:p>
          <a:endParaRPr lang="en-US"/>
        </a:p>
      </dgm:t>
    </dgm:pt>
    <dgm:pt modelId="{11BE52D7-6519-45D0-9705-D7FE92EF9D88}" type="sibTrans" cxnId="{C43A10AD-D673-4A36-BA38-BAF404FAF40F}">
      <dgm:prSet/>
      <dgm:spPr/>
      <dgm:t>
        <a:bodyPr/>
        <a:lstStyle/>
        <a:p>
          <a:endParaRPr lang="en-US"/>
        </a:p>
      </dgm:t>
    </dgm:pt>
    <dgm:pt modelId="{F5D4D389-CBC5-41C8-8D10-B98A6A6BC91D}">
      <dgm:prSet/>
      <dgm:spPr/>
      <dgm:t>
        <a:bodyPr/>
        <a:lstStyle/>
        <a:p>
          <a:r>
            <a:rPr lang="en-US"/>
            <a:t>Developing the Work Plan</a:t>
          </a:r>
        </a:p>
      </dgm:t>
    </dgm:pt>
    <dgm:pt modelId="{72055BC4-9B88-4044-A9A4-E6DECDC4B6A8}" type="parTrans" cxnId="{CE3B0D5D-064E-46B5-9280-6D91825ECBA0}">
      <dgm:prSet/>
      <dgm:spPr/>
      <dgm:t>
        <a:bodyPr/>
        <a:lstStyle/>
        <a:p>
          <a:endParaRPr lang="en-US"/>
        </a:p>
      </dgm:t>
    </dgm:pt>
    <dgm:pt modelId="{346F18B4-D8F9-467D-BFE7-182F13068652}" type="sibTrans" cxnId="{CE3B0D5D-064E-46B5-9280-6D91825ECBA0}">
      <dgm:prSet/>
      <dgm:spPr/>
      <dgm:t>
        <a:bodyPr/>
        <a:lstStyle/>
        <a:p>
          <a:endParaRPr lang="en-US"/>
        </a:p>
      </dgm:t>
    </dgm:pt>
    <dgm:pt modelId="{EAAB88F1-DDE8-43AB-B28C-B97C0E3697C6}">
      <dgm:prSet/>
      <dgm:spPr/>
      <dgm:t>
        <a:bodyPr/>
        <a:lstStyle/>
        <a:p>
          <a:r>
            <a:rPr lang="en-US"/>
            <a:t>Evaluating Progress</a:t>
          </a:r>
        </a:p>
      </dgm:t>
    </dgm:pt>
    <dgm:pt modelId="{7E636E93-3C36-4B2D-A45B-DC8236656DDE}" type="parTrans" cxnId="{48C4A824-9F6C-407F-AE9F-1F32F115DEA6}">
      <dgm:prSet/>
      <dgm:spPr/>
      <dgm:t>
        <a:bodyPr/>
        <a:lstStyle/>
        <a:p>
          <a:endParaRPr lang="en-US"/>
        </a:p>
      </dgm:t>
    </dgm:pt>
    <dgm:pt modelId="{DD5694D8-72CB-4449-A0E7-C30DDFE7D487}" type="sibTrans" cxnId="{48C4A824-9F6C-407F-AE9F-1F32F115DEA6}">
      <dgm:prSet/>
      <dgm:spPr/>
      <dgm:t>
        <a:bodyPr/>
        <a:lstStyle/>
        <a:p>
          <a:endParaRPr lang="en-US"/>
        </a:p>
      </dgm:t>
    </dgm:pt>
    <dgm:pt modelId="{CEE09FBF-54CC-477B-AE96-26CA785EFA62}" type="pres">
      <dgm:prSet presAssocID="{94343915-B338-44B7-BF82-039E5D962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7185E-DD1B-459B-9AB2-AAECFE2018E1}" type="pres">
      <dgm:prSet presAssocID="{9C28FFEB-CF3D-4E29-AAC4-239CE3EA223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CF7AC-6AF3-4FF6-A097-9DE0D9EFAFB4}" type="pres">
      <dgm:prSet presAssocID="{9C28FFEB-CF3D-4E29-AAC4-239CE3EA223E}" presName="spNode" presStyleCnt="0"/>
      <dgm:spPr/>
    </dgm:pt>
    <dgm:pt modelId="{65C9C68D-D9E1-46AC-B3F3-F820E4153EBA}" type="pres">
      <dgm:prSet presAssocID="{677BEC8D-8A41-43DC-8757-C20F734CAC23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4C28908E-83F3-419C-96AA-8A5AC1CA70BE}" type="pres">
      <dgm:prSet presAssocID="{5F85D1A5-19FE-44FC-B48A-3144331B5C9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88B42-4789-4FA4-8E31-293EDDF2A0BA}" type="pres">
      <dgm:prSet presAssocID="{5F85D1A5-19FE-44FC-B48A-3144331B5C9C}" presName="spNode" presStyleCnt="0"/>
      <dgm:spPr/>
    </dgm:pt>
    <dgm:pt modelId="{57A3F38C-E777-46D4-8ADA-7CF67A906B1F}" type="pres">
      <dgm:prSet presAssocID="{5BA59397-2059-4D45-B21D-B0BF09AE702E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1281ABDF-8AFB-4D51-824E-8A171CE87AF5}" type="pres">
      <dgm:prSet presAssocID="{A88E4DFF-F803-44E4-B02C-6C0003038C8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7363C-FC6F-41EC-9700-DADBE9C1402E}" type="pres">
      <dgm:prSet presAssocID="{A88E4DFF-F803-44E4-B02C-6C0003038C8C}" presName="spNode" presStyleCnt="0"/>
      <dgm:spPr/>
    </dgm:pt>
    <dgm:pt modelId="{15846A9B-0498-4B1A-8559-BC890BC20DCD}" type="pres">
      <dgm:prSet presAssocID="{11BE52D7-6519-45D0-9705-D7FE92EF9D88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BF6FE4BD-1F40-4C1C-B005-099891734F62}" type="pres">
      <dgm:prSet presAssocID="{F1E986B0-9E8C-4BA7-A90D-8983D3814CF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48B56-0AF0-444B-9966-C30619B1D2A0}" type="pres">
      <dgm:prSet presAssocID="{F1E986B0-9E8C-4BA7-A90D-8983D3814CF5}" presName="spNode" presStyleCnt="0"/>
      <dgm:spPr/>
    </dgm:pt>
    <dgm:pt modelId="{312F85F3-7AE1-4DA4-9008-EBEEFA02EC01}" type="pres">
      <dgm:prSet presAssocID="{72AEDC8C-E435-4730-88EC-EF1FEF019B33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2F0C0603-1D0D-425B-9751-1FB6AEEA9F02}" type="pres">
      <dgm:prSet presAssocID="{957F5A58-7E94-47F9-884F-DE3A6124A2F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532A7-ECAE-4828-B5BB-3736CE76ECD2}" type="pres">
      <dgm:prSet presAssocID="{957F5A58-7E94-47F9-884F-DE3A6124A2F1}" presName="spNode" presStyleCnt="0"/>
      <dgm:spPr/>
    </dgm:pt>
    <dgm:pt modelId="{79BC16FF-D6CC-4DDE-80C7-42A4332651B5}" type="pres">
      <dgm:prSet presAssocID="{64CC50B7-7BF4-4B5E-8331-FC210B435538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F0AA3A55-7626-424C-B714-939366BEFE4A}" type="pres">
      <dgm:prSet presAssocID="{88353943-07DF-46FB-A0C0-AF668C08B26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FA4F5-4839-462F-AD3E-9944AF3B5786}" type="pres">
      <dgm:prSet presAssocID="{88353943-07DF-46FB-A0C0-AF668C08B260}" presName="spNode" presStyleCnt="0"/>
      <dgm:spPr/>
    </dgm:pt>
    <dgm:pt modelId="{208334AF-E4A9-46F5-B826-757CD6EA9029}" type="pres">
      <dgm:prSet presAssocID="{6C5D943C-E3A0-4A7C-BFFB-398D5998D7FA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705F77E5-EEAE-41A8-9EF4-00EBB929BC28}" type="pres">
      <dgm:prSet presAssocID="{9CF42DBF-9A4C-4B56-9A5F-6F5CA231213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E0DCF-7FF8-462E-94C5-36DDB1AB18B7}" type="pres">
      <dgm:prSet presAssocID="{9CF42DBF-9A4C-4B56-9A5F-6F5CA2312138}" presName="spNode" presStyleCnt="0"/>
      <dgm:spPr/>
    </dgm:pt>
    <dgm:pt modelId="{C3B402A5-9FBF-4D6C-8CC2-FCB05A713870}" type="pres">
      <dgm:prSet presAssocID="{48BB68C3-02E6-4A90-B9E1-405032C03787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68FEFFEB-6443-4494-8C5E-CCBE55E9EA54}" type="pres">
      <dgm:prSet presAssocID="{857A477A-A764-416F-B34E-3D3ECADC55B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F6601-C97A-44BF-A6A6-6EAB1C38BCEA}" type="pres">
      <dgm:prSet presAssocID="{857A477A-A764-416F-B34E-3D3ECADC55BF}" presName="spNode" presStyleCnt="0"/>
      <dgm:spPr/>
    </dgm:pt>
    <dgm:pt modelId="{B9D62F3B-FA58-4D0A-B4E8-B115FF9BE35D}" type="pres">
      <dgm:prSet presAssocID="{43DA83B1-AA4C-4123-9E43-DBF8BF8363F2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74A74DB6-6B04-4134-A864-94BFE3249A0B}" type="pres">
      <dgm:prSet presAssocID="{F5D4D389-CBC5-41C8-8D10-B98A6A6BC91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2C31A-B35E-4205-A475-7161BA010DDF}" type="pres">
      <dgm:prSet presAssocID="{F5D4D389-CBC5-41C8-8D10-B98A6A6BC91D}" presName="spNode" presStyleCnt="0"/>
      <dgm:spPr/>
    </dgm:pt>
    <dgm:pt modelId="{DF297E34-527B-49BF-8F66-32E34478632A}" type="pres">
      <dgm:prSet presAssocID="{346F18B4-D8F9-467D-BFE7-182F13068652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B0B8BA7E-8B09-4677-ACAE-8A984F22740D}" type="pres">
      <dgm:prSet presAssocID="{EAAB88F1-DDE8-43AB-B28C-B97C0E3697C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08377-7A60-4C67-B77F-4FC8EC1BACF8}" type="pres">
      <dgm:prSet presAssocID="{EAAB88F1-DDE8-43AB-B28C-B97C0E3697C6}" presName="spNode" presStyleCnt="0"/>
      <dgm:spPr/>
    </dgm:pt>
    <dgm:pt modelId="{121FDC13-3DFD-4A5F-9D8E-B0EE50F1997F}" type="pres">
      <dgm:prSet presAssocID="{DD5694D8-72CB-4449-A0E7-C30DDFE7D487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60437001-40C8-44EC-BBA6-B93E0AA75A62}" srcId="{94343915-B338-44B7-BF82-039E5D962792}" destId="{88353943-07DF-46FB-A0C0-AF668C08B260}" srcOrd="5" destOrd="0" parTransId="{1D861FB1-4CD7-48F7-BDA1-5B02F4618A81}" sibTransId="{6C5D943C-E3A0-4A7C-BFFB-398D5998D7FA}"/>
    <dgm:cxn modelId="{ABD3B9A4-9226-438A-BAE1-35D9D7ED634C}" type="presOf" srcId="{43DA83B1-AA4C-4123-9E43-DBF8BF8363F2}" destId="{B9D62F3B-FA58-4D0A-B4E8-B115FF9BE35D}" srcOrd="0" destOrd="0" presId="urn:microsoft.com/office/officeart/2005/8/layout/cycle5"/>
    <dgm:cxn modelId="{CF6CE10C-ABCC-4A3B-B7A8-3E1A4C31D348}" type="presOf" srcId="{9C28FFEB-CF3D-4E29-AAC4-239CE3EA223E}" destId="{1817185E-DD1B-459B-9AB2-AAECFE2018E1}" srcOrd="0" destOrd="0" presId="urn:microsoft.com/office/officeart/2005/8/layout/cycle5"/>
    <dgm:cxn modelId="{DF21BF95-8C43-4CE0-B2DE-0B90722EAEF8}" srcId="{94343915-B338-44B7-BF82-039E5D962792}" destId="{957F5A58-7E94-47F9-884F-DE3A6124A2F1}" srcOrd="4" destOrd="0" parTransId="{FBAC2101-79EA-46D0-BC7C-ED998BFB4B9A}" sibTransId="{64CC50B7-7BF4-4B5E-8331-FC210B435538}"/>
    <dgm:cxn modelId="{48C4A824-9F6C-407F-AE9F-1F32F115DEA6}" srcId="{94343915-B338-44B7-BF82-039E5D962792}" destId="{EAAB88F1-DDE8-43AB-B28C-B97C0E3697C6}" srcOrd="9" destOrd="0" parTransId="{7E636E93-3C36-4B2D-A45B-DC8236656DDE}" sibTransId="{DD5694D8-72CB-4449-A0E7-C30DDFE7D487}"/>
    <dgm:cxn modelId="{5B044CD7-A4C5-4D27-86B1-181DBBDCC709}" type="presOf" srcId="{6C5D943C-E3A0-4A7C-BFFB-398D5998D7FA}" destId="{208334AF-E4A9-46F5-B826-757CD6EA9029}" srcOrd="0" destOrd="0" presId="urn:microsoft.com/office/officeart/2005/8/layout/cycle5"/>
    <dgm:cxn modelId="{879C966C-B858-4F28-AA7A-6FAAF8BC53B2}" type="presOf" srcId="{5BA59397-2059-4D45-B21D-B0BF09AE702E}" destId="{57A3F38C-E777-46D4-8ADA-7CF67A906B1F}" srcOrd="0" destOrd="0" presId="urn:microsoft.com/office/officeart/2005/8/layout/cycle5"/>
    <dgm:cxn modelId="{D15FD031-F471-4BFB-B5B5-F6565FB79E50}" srcId="{94343915-B338-44B7-BF82-039E5D962792}" destId="{857A477A-A764-416F-B34E-3D3ECADC55BF}" srcOrd="7" destOrd="0" parTransId="{2B3CE891-7BF9-4736-8395-AADDD57AE370}" sibTransId="{43DA83B1-AA4C-4123-9E43-DBF8BF8363F2}"/>
    <dgm:cxn modelId="{E554FC92-7D3F-4DDA-B5DE-C44851B11C4F}" type="presOf" srcId="{EAAB88F1-DDE8-43AB-B28C-B97C0E3697C6}" destId="{B0B8BA7E-8B09-4677-ACAE-8A984F22740D}" srcOrd="0" destOrd="0" presId="urn:microsoft.com/office/officeart/2005/8/layout/cycle5"/>
    <dgm:cxn modelId="{7446D425-B722-4DD7-AA12-07F0F9785FDF}" type="presOf" srcId="{48BB68C3-02E6-4A90-B9E1-405032C03787}" destId="{C3B402A5-9FBF-4D6C-8CC2-FCB05A713870}" srcOrd="0" destOrd="0" presId="urn:microsoft.com/office/officeart/2005/8/layout/cycle5"/>
    <dgm:cxn modelId="{2FD8386B-80E5-4992-B2D7-79C9F13D0A68}" srcId="{94343915-B338-44B7-BF82-039E5D962792}" destId="{F1E986B0-9E8C-4BA7-A90D-8983D3814CF5}" srcOrd="3" destOrd="0" parTransId="{86284D7A-1F28-4C81-A6B9-DCDD117285EE}" sibTransId="{72AEDC8C-E435-4730-88EC-EF1FEF019B33}"/>
    <dgm:cxn modelId="{3C594448-ABB8-43C9-8576-05A8168B6BCE}" type="presOf" srcId="{72AEDC8C-E435-4730-88EC-EF1FEF019B33}" destId="{312F85F3-7AE1-4DA4-9008-EBEEFA02EC01}" srcOrd="0" destOrd="0" presId="urn:microsoft.com/office/officeart/2005/8/layout/cycle5"/>
    <dgm:cxn modelId="{C7F81910-0E87-40B5-B9E0-3E8D398A50C8}" srcId="{94343915-B338-44B7-BF82-039E5D962792}" destId="{5F85D1A5-19FE-44FC-B48A-3144331B5C9C}" srcOrd="1" destOrd="0" parTransId="{B459B501-4A6C-4673-A2B1-C8704AEFEFD4}" sibTransId="{5BA59397-2059-4D45-B21D-B0BF09AE702E}"/>
    <dgm:cxn modelId="{03833B87-B6F7-4228-854E-A8213E3FAD68}" srcId="{94343915-B338-44B7-BF82-039E5D962792}" destId="{9CF42DBF-9A4C-4B56-9A5F-6F5CA2312138}" srcOrd="6" destOrd="0" parTransId="{1A478DF8-B6EC-4EB6-A97A-E3AE696B3ABB}" sibTransId="{48BB68C3-02E6-4A90-B9E1-405032C03787}"/>
    <dgm:cxn modelId="{CE3B0D5D-064E-46B5-9280-6D91825ECBA0}" srcId="{94343915-B338-44B7-BF82-039E5D962792}" destId="{F5D4D389-CBC5-41C8-8D10-B98A6A6BC91D}" srcOrd="8" destOrd="0" parTransId="{72055BC4-9B88-4044-A9A4-E6DECDC4B6A8}" sibTransId="{346F18B4-D8F9-467D-BFE7-182F13068652}"/>
    <dgm:cxn modelId="{72A7E60C-2C1A-43FF-ADD3-D856033FC935}" type="presOf" srcId="{64CC50B7-7BF4-4B5E-8331-FC210B435538}" destId="{79BC16FF-D6CC-4DDE-80C7-42A4332651B5}" srcOrd="0" destOrd="0" presId="urn:microsoft.com/office/officeart/2005/8/layout/cycle5"/>
    <dgm:cxn modelId="{F3A351A3-397F-4851-83DB-90E4A26E52B8}" type="presOf" srcId="{857A477A-A764-416F-B34E-3D3ECADC55BF}" destId="{68FEFFEB-6443-4494-8C5E-CCBE55E9EA54}" srcOrd="0" destOrd="0" presId="urn:microsoft.com/office/officeart/2005/8/layout/cycle5"/>
    <dgm:cxn modelId="{2F4369FF-0831-464B-83A4-C5D3EAA74EBD}" type="presOf" srcId="{9CF42DBF-9A4C-4B56-9A5F-6F5CA2312138}" destId="{705F77E5-EEAE-41A8-9EF4-00EBB929BC28}" srcOrd="0" destOrd="0" presId="urn:microsoft.com/office/officeart/2005/8/layout/cycle5"/>
    <dgm:cxn modelId="{E65C3600-27F6-461D-AC72-086A2C7A0568}" type="presOf" srcId="{677BEC8D-8A41-43DC-8757-C20F734CAC23}" destId="{65C9C68D-D9E1-46AC-B3F3-F820E4153EBA}" srcOrd="0" destOrd="0" presId="urn:microsoft.com/office/officeart/2005/8/layout/cycle5"/>
    <dgm:cxn modelId="{D908F239-384B-4353-B461-B90F7CA9B044}" type="presOf" srcId="{5F85D1A5-19FE-44FC-B48A-3144331B5C9C}" destId="{4C28908E-83F3-419C-96AA-8A5AC1CA70BE}" srcOrd="0" destOrd="0" presId="urn:microsoft.com/office/officeart/2005/8/layout/cycle5"/>
    <dgm:cxn modelId="{C43A10AD-D673-4A36-BA38-BAF404FAF40F}" srcId="{94343915-B338-44B7-BF82-039E5D962792}" destId="{A88E4DFF-F803-44E4-B02C-6C0003038C8C}" srcOrd="2" destOrd="0" parTransId="{49502CFE-2759-4A19-9F6E-4B28BA3FDE22}" sibTransId="{11BE52D7-6519-45D0-9705-D7FE92EF9D88}"/>
    <dgm:cxn modelId="{079C06B4-5C6F-433C-888F-29BE771748F5}" type="presOf" srcId="{F1E986B0-9E8C-4BA7-A90D-8983D3814CF5}" destId="{BF6FE4BD-1F40-4C1C-B005-099891734F62}" srcOrd="0" destOrd="0" presId="urn:microsoft.com/office/officeart/2005/8/layout/cycle5"/>
    <dgm:cxn modelId="{10DC639B-7AAA-409A-B8C6-25594DD56B42}" type="presOf" srcId="{957F5A58-7E94-47F9-884F-DE3A6124A2F1}" destId="{2F0C0603-1D0D-425B-9751-1FB6AEEA9F02}" srcOrd="0" destOrd="0" presId="urn:microsoft.com/office/officeart/2005/8/layout/cycle5"/>
    <dgm:cxn modelId="{FB39713A-EF2A-4729-9468-7ABF1C7527A4}" type="presOf" srcId="{94343915-B338-44B7-BF82-039E5D962792}" destId="{CEE09FBF-54CC-477B-AE96-26CA785EFA62}" srcOrd="0" destOrd="0" presId="urn:microsoft.com/office/officeart/2005/8/layout/cycle5"/>
    <dgm:cxn modelId="{7FD74001-4AD3-4E0D-B601-7B2FA6C48846}" type="presOf" srcId="{346F18B4-D8F9-467D-BFE7-182F13068652}" destId="{DF297E34-527B-49BF-8F66-32E34478632A}" srcOrd="0" destOrd="0" presId="urn:microsoft.com/office/officeart/2005/8/layout/cycle5"/>
    <dgm:cxn modelId="{F05D52C0-A390-4806-8214-6E9F435D2882}" type="presOf" srcId="{F5D4D389-CBC5-41C8-8D10-B98A6A6BC91D}" destId="{74A74DB6-6B04-4134-A864-94BFE3249A0B}" srcOrd="0" destOrd="0" presId="urn:microsoft.com/office/officeart/2005/8/layout/cycle5"/>
    <dgm:cxn modelId="{54652336-DDC5-4975-8580-7ECE4ACC891A}" srcId="{94343915-B338-44B7-BF82-039E5D962792}" destId="{9C28FFEB-CF3D-4E29-AAC4-239CE3EA223E}" srcOrd="0" destOrd="0" parTransId="{D657DDB9-8B30-4CF1-A98F-C01258A84847}" sibTransId="{677BEC8D-8A41-43DC-8757-C20F734CAC23}"/>
    <dgm:cxn modelId="{0B9B3298-E431-481A-BEFE-C12A9D185C3E}" type="presOf" srcId="{11BE52D7-6519-45D0-9705-D7FE92EF9D88}" destId="{15846A9B-0498-4B1A-8559-BC890BC20DCD}" srcOrd="0" destOrd="0" presId="urn:microsoft.com/office/officeart/2005/8/layout/cycle5"/>
    <dgm:cxn modelId="{7042973A-BFEC-4271-9B00-645BF6439604}" type="presOf" srcId="{88353943-07DF-46FB-A0C0-AF668C08B260}" destId="{F0AA3A55-7626-424C-B714-939366BEFE4A}" srcOrd="0" destOrd="0" presId="urn:microsoft.com/office/officeart/2005/8/layout/cycle5"/>
    <dgm:cxn modelId="{098CBBC2-9881-444F-94DC-6640FB93FCCD}" type="presOf" srcId="{A88E4DFF-F803-44E4-B02C-6C0003038C8C}" destId="{1281ABDF-8AFB-4D51-824E-8A171CE87AF5}" srcOrd="0" destOrd="0" presId="urn:microsoft.com/office/officeart/2005/8/layout/cycle5"/>
    <dgm:cxn modelId="{9AC7139E-0CF6-41E7-AC8B-7B429F0E3ED3}" type="presOf" srcId="{DD5694D8-72CB-4449-A0E7-C30DDFE7D487}" destId="{121FDC13-3DFD-4A5F-9D8E-B0EE50F1997F}" srcOrd="0" destOrd="0" presId="urn:microsoft.com/office/officeart/2005/8/layout/cycle5"/>
    <dgm:cxn modelId="{28954231-AF6E-4B0F-A515-9988A361B491}" type="presParOf" srcId="{CEE09FBF-54CC-477B-AE96-26CA785EFA62}" destId="{1817185E-DD1B-459B-9AB2-AAECFE2018E1}" srcOrd="0" destOrd="0" presId="urn:microsoft.com/office/officeart/2005/8/layout/cycle5"/>
    <dgm:cxn modelId="{E63B1F78-5D01-41DF-A754-3D6A01A7670E}" type="presParOf" srcId="{CEE09FBF-54CC-477B-AE96-26CA785EFA62}" destId="{551CF7AC-6AF3-4FF6-A097-9DE0D9EFAFB4}" srcOrd="1" destOrd="0" presId="urn:microsoft.com/office/officeart/2005/8/layout/cycle5"/>
    <dgm:cxn modelId="{D7D1AC48-0076-4AD6-B19A-2E24811B71A4}" type="presParOf" srcId="{CEE09FBF-54CC-477B-AE96-26CA785EFA62}" destId="{65C9C68D-D9E1-46AC-B3F3-F820E4153EBA}" srcOrd="2" destOrd="0" presId="urn:microsoft.com/office/officeart/2005/8/layout/cycle5"/>
    <dgm:cxn modelId="{4766D533-4EF9-4175-BB57-28BEEBF715A1}" type="presParOf" srcId="{CEE09FBF-54CC-477B-AE96-26CA785EFA62}" destId="{4C28908E-83F3-419C-96AA-8A5AC1CA70BE}" srcOrd="3" destOrd="0" presId="urn:microsoft.com/office/officeart/2005/8/layout/cycle5"/>
    <dgm:cxn modelId="{3B22BE04-864A-406D-BE81-9F6AC531D17F}" type="presParOf" srcId="{CEE09FBF-54CC-477B-AE96-26CA785EFA62}" destId="{71C88B42-4789-4FA4-8E31-293EDDF2A0BA}" srcOrd="4" destOrd="0" presId="urn:microsoft.com/office/officeart/2005/8/layout/cycle5"/>
    <dgm:cxn modelId="{DC340E8F-D9A1-4C26-ACD0-E4E1BDFD0803}" type="presParOf" srcId="{CEE09FBF-54CC-477B-AE96-26CA785EFA62}" destId="{57A3F38C-E777-46D4-8ADA-7CF67A906B1F}" srcOrd="5" destOrd="0" presId="urn:microsoft.com/office/officeart/2005/8/layout/cycle5"/>
    <dgm:cxn modelId="{4F8C9F73-AD43-4FD1-9402-FA917B9D21D2}" type="presParOf" srcId="{CEE09FBF-54CC-477B-AE96-26CA785EFA62}" destId="{1281ABDF-8AFB-4D51-824E-8A171CE87AF5}" srcOrd="6" destOrd="0" presId="urn:microsoft.com/office/officeart/2005/8/layout/cycle5"/>
    <dgm:cxn modelId="{BB184175-6544-474D-B7AD-C3784E8E212A}" type="presParOf" srcId="{CEE09FBF-54CC-477B-AE96-26CA785EFA62}" destId="{7707363C-FC6F-41EC-9700-DADBE9C1402E}" srcOrd="7" destOrd="0" presId="urn:microsoft.com/office/officeart/2005/8/layout/cycle5"/>
    <dgm:cxn modelId="{C355DCBB-5CE0-484B-9977-EFC7BBD31A70}" type="presParOf" srcId="{CEE09FBF-54CC-477B-AE96-26CA785EFA62}" destId="{15846A9B-0498-4B1A-8559-BC890BC20DCD}" srcOrd="8" destOrd="0" presId="urn:microsoft.com/office/officeart/2005/8/layout/cycle5"/>
    <dgm:cxn modelId="{E9683D59-88E2-48F6-B4B8-5490DE2A3584}" type="presParOf" srcId="{CEE09FBF-54CC-477B-AE96-26CA785EFA62}" destId="{BF6FE4BD-1F40-4C1C-B005-099891734F62}" srcOrd="9" destOrd="0" presId="urn:microsoft.com/office/officeart/2005/8/layout/cycle5"/>
    <dgm:cxn modelId="{9198CE8D-2D91-4C87-B4B1-3D0381044302}" type="presParOf" srcId="{CEE09FBF-54CC-477B-AE96-26CA785EFA62}" destId="{E6648B56-0AF0-444B-9966-C30619B1D2A0}" srcOrd="10" destOrd="0" presId="urn:microsoft.com/office/officeart/2005/8/layout/cycle5"/>
    <dgm:cxn modelId="{0EDCF351-BDD4-4E68-A217-7DA44900532D}" type="presParOf" srcId="{CEE09FBF-54CC-477B-AE96-26CA785EFA62}" destId="{312F85F3-7AE1-4DA4-9008-EBEEFA02EC01}" srcOrd="11" destOrd="0" presId="urn:microsoft.com/office/officeart/2005/8/layout/cycle5"/>
    <dgm:cxn modelId="{2927268C-F258-4B34-9684-F10C5851B703}" type="presParOf" srcId="{CEE09FBF-54CC-477B-AE96-26CA785EFA62}" destId="{2F0C0603-1D0D-425B-9751-1FB6AEEA9F02}" srcOrd="12" destOrd="0" presId="urn:microsoft.com/office/officeart/2005/8/layout/cycle5"/>
    <dgm:cxn modelId="{A54C9A1D-18DD-4E6C-A9BA-4FA8C45106F3}" type="presParOf" srcId="{CEE09FBF-54CC-477B-AE96-26CA785EFA62}" destId="{D5D532A7-ECAE-4828-B5BB-3736CE76ECD2}" srcOrd="13" destOrd="0" presId="urn:microsoft.com/office/officeart/2005/8/layout/cycle5"/>
    <dgm:cxn modelId="{BE1BB9AE-28A0-4550-B184-E06CF2ACD53D}" type="presParOf" srcId="{CEE09FBF-54CC-477B-AE96-26CA785EFA62}" destId="{79BC16FF-D6CC-4DDE-80C7-42A4332651B5}" srcOrd="14" destOrd="0" presId="urn:microsoft.com/office/officeart/2005/8/layout/cycle5"/>
    <dgm:cxn modelId="{B3528686-4F35-4504-991E-4A28A55EFF0A}" type="presParOf" srcId="{CEE09FBF-54CC-477B-AE96-26CA785EFA62}" destId="{F0AA3A55-7626-424C-B714-939366BEFE4A}" srcOrd="15" destOrd="0" presId="urn:microsoft.com/office/officeart/2005/8/layout/cycle5"/>
    <dgm:cxn modelId="{9741881D-3294-4430-B1CA-920252DEFFEE}" type="presParOf" srcId="{CEE09FBF-54CC-477B-AE96-26CA785EFA62}" destId="{86FFA4F5-4839-462F-AD3E-9944AF3B5786}" srcOrd="16" destOrd="0" presId="urn:microsoft.com/office/officeart/2005/8/layout/cycle5"/>
    <dgm:cxn modelId="{6F8F4519-A99A-4DAC-94D9-967FC8AB7DF8}" type="presParOf" srcId="{CEE09FBF-54CC-477B-AE96-26CA785EFA62}" destId="{208334AF-E4A9-46F5-B826-757CD6EA9029}" srcOrd="17" destOrd="0" presId="urn:microsoft.com/office/officeart/2005/8/layout/cycle5"/>
    <dgm:cxn modelId="{CB152CB7-A257-418B-A595-A5F8C9964EB3}" type="presParOf" srcId="{CEE09FBF-54CC-477B-AE96-26CA785EFA62}" destId="{705F77E5-EEAE-41A8-9EF4-00EBB929BC28}" srcOrd="18" destOrd="0" presId="urn:microsoft.com/office/officeart/2005/8/layout/cycle5"/>
    <dgm:cxn modelId="{CFDB05BE-0612-4CFA-A7CB-5B59C6F73265}" type="presParOf" srcId="{CEE09FBF-54CC-477B-AE96-26CA785EFA62}" destId="{B00E0DCF-7FF8-462E-94C5-36DDB1AB18B7}" srcOrd="19" destOrd="0" presId="urn:microsoft.com/office/officeart/2005/8/layout/cycle5"/>
    <dgm:cxn modelId="{D26C8971-2065-414C-936B-2BAA78A714BE}" type="presParOf" srcId="{CEE09FBF-54CC-477B-AE96-26CA785EFA62}" destId="{C3B402A5-9FBF-4D6C-8CC2-FCB05A713870}" srcOrd="20" destOrd="0" presId="urn:microsoft.com/office/officeart/2005/8/layout/cycle5"/>
    <dgm:cxn modelId="{969FEE33-5B73-4FB5-81F1-F1C3B3E47188}" type="presParOf" srcId="{CEE09FBF-54CC-477B-AE96-26CA785EFA62}" destId="{68FEFFEB-6443-4494-8C5E-CCBE55E9EA54}" srcOrd="21" destOrd="0" presId="urn:microsoft.com/office/officeart/2005/8/layout/cycle5"/>
    <dgm:cxn modelId="{2995AB52-0AD0-42BD-871A-96F96F1C534D}" type="presParOf" srcId="{CEE09FBF-54CC-477B-AE96-26CA785EFA62}" destId="{668F6601-C97A-44BF-A6A6-6EAB1C38BCEA}" srcOrd="22" destOrd="0" presId="urn:microsoft.com/office/officeart/2005/8/layout/cycle5"/>
    <dgm:cxn modelId="{8AA7260F-C030-4052-9B5D-D2D9D283CA7F}" type="presParOf" srcId="{CEE09FBF-54CC-477B-AE96-26CA785EFA62}" destId="{B9D62F3B-FA58-4D0A-B4E8-B115FF9BE35D}" srcOrd="23" destOrd="0" presId="urn:microsoft.com/office/officeart/2005/8/layout/cycle5"/>
    <dgm:cxn modelId="{E932F706-3943-4113-BAE1-5CAD0C2AD26F}" type="presParOf" srcId="{CEE09FBF-54CC-477B-AE96-26CA785EFA62}" destId="{74A74DB6-6B04-4134-A864-94BFE3249A0B}" srcOrd="24" destOrd="0" presId="urn:microsoft.com/office/officeart/2005/8/layout/cycle5"/>
    <dgm:cxn modelId="{2523716B-2AE1-4A95-9A44-79BA86D3DB4F}" type="presParOf" srcId="{CEE09FBF-54CC-477B-AE96-26CA785EFA62}" destId="{8182C31A-B35E-4205-A475-7161BA010DDF}" srcOrd="25" destOrd="0" presId="urn:microsoft.com/office/officeart/2005/8/layout/cycle5"/>
    <dgm:cxn modelId="{974B263F-EB62-4F09-9FA0-AE24BF0C1B2F}" type="presParOf" srcId="{CEE09FBF-54CC-477B-AE96-26CA785EFA62}" destId="{DF297E34-527B-49BF-8F66-32E34478632A}" srcOrd="26" destOrd="0" presId="urn:microsoft.com/office/officeart/2005/8/layout/cycle5"/>
    <dgm:cxn modelId="{1F6131CF-E62D-45FC-8CAE-95E5D6CFD317}" type="presParOf" srcId="{CEE09FBF-54CC-477B-AE96-26CA785EFA62}" destId="{B0B8BA7E-8B09-4677-ACAE-8A984F22740D}" srcOrd="27" destOrd="0" presId="urn:microsoft.com/office/officeart/2005/8/layout/cycle5"/>
    <dgm:cxn modelId="{056E3027-DC38-4ECF-B030-4F51146739CD}" type="presParOf" srcId="{CEE09FBF-54CC-477B-AE96-26CA785EFA62}" destId="{B8408377-7A60-4C67-B77F-4FC8EC1BACF8}" srcOrd="28" destOrd="0" presId="urn:microsoft.com/office/officeart/2005/8/layout/cycle5"/>
    <dgm:cxn modelId="{1B9EEFFB-AFF2-45E9-8C92-79D9E099D506}" type="presParOf" srcId="{CEE09FBF-54CC-477B-AE96-26CA785EFA62}" destId="{121FDC13-3DFD-4A5F-9D8E-B0EE50F1997F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E3D5B-EEDF-4D1B-AFAA-15EDA62F98D7}">
      <dsp:nvSpPr>
        <dsp:cNvPr id="0" name=""/>
        <dsp:cNvSpPr/>
      </dsp:nvSpPr>
      <dsp:spPr>
        <a:xfrm>
          <a:off x="1758200" y="615200"/>
          <a:ext cx="4103599" cy="410359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224BA-FD97-4786-80FE-F52E8AF3218D}">
      <dsp:nvSpPr>
        <dsp:cNvPr id="0" name=""/>
        <dsp:cNvSpPr/>
      </dsp:nvSpPr>
      <dsp:spPr>
        <a:xfrm>
          <a:off x="1758200" y="615200"/>
          <a:ext cx="4103599" cy="410359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DE7FD-A054-49C5-99F6-D4F9495666EA}">
      <dsp:nvSpPr>
        <dsp:cNvPr id="0" name=""/>
        <dsp:cNvSpPr/>
      </dsp:nvSpPr>
      <dsp:spPr>
        <a:xfrm>
          <a:off x="1758200" y="615200"/>
          <a:ext cx="4103599" cy="410359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44A35-03DB-424B-A694-4163B1F0959C}">
      <dsp:nvSpPr>
        <dsp:cNvPr id="0" name=""/>
        <dsp:cNvSpPr/>
      </dsp:nvSpPr>
      <dsp:spPr>
        <a:xfrm>
          <a:off x="1758200" y="615200"/>
          <a:ext cx="4103599" cy="410359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FD658-CF60-40E2-82F6-97F6E27FF241}">
      <dsp:nvSpPr>
        <dsp:cNvPr id="0" name=""/>
        <dsp:cNvSpPr/>
      </dsp:nvSpPr>
      <dsp:spPr>
        <a:xfrm>
          <a:off x="2864941" y="1721941"/>
          <a:ext cx="1890117" cy="1890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IMPROVED STUDENT PERFORMANCE</a:t>
          </a:r>
          <a:endParaRPr lang="en-US" sz="1500" kern="1200" dirty="0"/>
        </a:p>
      </dsp:txBody>
      <dsp:txXfrm>
        <a:off x="3141742" y="1998742"/>
        <a:ext cx="1336515" cy="1336515"/>
      </dsp:txXfrm>
    </dsp:sp>
    <dsp:sp modelId="{0584381F-8028-45D2-A788-A784A52ADDB3}">
      <dsp:nvSpPr>
        <dsp:cNvPr id="0" name=""/>
        <dsp:cNvSpPr/>
      </dsp:nvSpPr>
      <dsp:spPr>
        <a:xfrm>
          <a:off x="3148458" y="1290"/>
          <a:ext cx="1323082" cy="1323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SCHOOL AS THE UNIT OF CHANGE</a:t>
          </a:r>
          <a:endParaRPr lang="en-US" sz="1000" kern="1200" dirty="0"/>
        </a:p>
      </dsp:txBody>
      <dsp:txXfrm>
        <a:off x="3342219" y="195051"/>
        <a:ext cx="935560" cy="935560"/>
      </dsp:txXfrm>
    </dsp:sp>
    <dsp:sp modelId="{1B0764E3-594C-4842-AA37-00EDD4E2BCBF}">
      <dsp:nvSpPr>
        <dsp:cNvPr id="0" name=""/>
        <dsp:cNvSpPr/>
      </dsp:nvSpPr>
      <dsp:spPr>
        <a:xfrm>
          <a:off x="5152627" y="2005458"/>
          <a:ext cx="1323082" cy="1323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SCHOOL IMPROVEMENT PROCESS</a:t>
          </a:r>
          <a:endParaRPr lang="en-US" sz="1000" kern="1200" dirty="0"/>
        </a:p>
      </dsp:txBody>
      <dsp:txXfrm>
        <a:off x="5346388" y="2199219"/>
        <a:ext cx="935560" cy="935560"/>
      </dsp:txXfrm>
    </dsp:sp>
    <dsp:sp modelId="{FB4B88EE-7C67-4256-8870-C8F5B9226280}">
      <dsp:nvSpPr>
        <dsp:cNvPr id="0" name=""/>
        <dsp:cNvSpPr/>
      </dsp:nvSpPr>
      <dsp:spPr>
        <a:xfrm>
          <a:off x="3148458" y="4009627"/>
          <a:ext cx="1323082" cy="1323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ACCREDITATION PROCESS</a:t>
          </a:r>
          <a:endParaRPr lang="en-US" sz="1000" kern="1200" dirty="0"/>
        </a:p>
      </dsp:txBody>
      <dsp:txXfrm>
        <a:off x="3342219" y="4203388"/>
        <a:ext cx="935560" cy="935560"/>
      </dsp:txXfrm>
    </dsp:sp>
    <dsp:sp modelId="{CDB46416-D537-4633-95AA-CB5BE597A73C}">
      <dsp:nvSpPr>
        <dsp:cNvPr id="0" name=""/>
        <dsp:cNvSpPr/>
      </dsp:nvSpPr>
      <dsp:spPr>
        <a:xfrm>
          <a:off x="1144290" y="2005458"/>
          <a:ext cx="1323082" cy="1323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CLEAR PUBLIC REPORTING SYSTEM</a:t>
          </a:r>
          <a:endParaRPr lang="en-US" sz="1000" kern="1200" dirty="0"/>
        </a:p>
      </dsp:txBody>
      <dsp:txXfrm>
        <a:off x="1338051" y="2199219"/>
        <a:ext cx="935560" cy="93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2447-EE47-4CB0-9F7D-98300286C33F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36A3-63B6-43DE-BA25-31E8780E7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Correlates</a:t>
            </a:r>
            <a:r>
              <a:rPr lang="en-US" baseline="0" dirty="0" smtClean="0"/>
              <a:t> of Effective Schools—Page 279, </a:t>
            </a:r>
            <a:r>
              <a:rPr lang="en-US" u="sng" baseline="0" dirty="0" smtClean="0"/>
              <a:t>Stepping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8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the evidence provided by the school on the School Monitoring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8E0E-8C98-46B7-A669-176033395E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 each member of the team will serve as Lead on one or more standards. Distribute  scenarios</a:t>
            </a:r>
          </a:p>
          <a:p>
            <a:r>
              <a:rPr lang="en-US" dirty="0" smtClean="0"/>
              <a:t>Number off 1-5 </a:t>
            </a:r>
            <a:r>
              <a:rPr lang="en-US" baseline="0" dirty="0" smtClean="0"/>
              <a:t> </a:t>
            </a:r>
            <a:r>
              <a:rPr lang="en-US" dirty="0" smtClean="0"/>
              <a:t>1.  </a:t>
            </a:r>
            <a:r>
              <a:rPr lang="en-US" dirty="0" err="1" smtClean="0"/>
              <a:t>Dreama</a:t>
            </a:r>
            <a:r>
              <a:rPr lang="en-US" dirty="0" smtClean="0"/>
              <a:t> (team leader)</a:t>
            </a:r>
            <a:r>
              <a:rPr lang="en-US" baseline="0" dirty="0" smtClean="0"/>
              <a:t> </a:t>
            </a:r>
            <a:r>
              <a:rPr lang="en-US" dirty="0" smtClean="0"/>
              <a:t>2.Michelle</a:t>
            </a:r>
            <a:r>
              <a:rPr lang="en-US" baseline="0" dirty="0" smtClean="0"/>
              <a:t> </a:t>
            </a:r>
            <a:r>
              <a:rPr lang="en-US" dirty="0" smtClean="0"/>
              <a:t>3. David</a:t>
            </a:r>
            <a:r>
              <a:rPr lang="en-US" baseline="0" dirty="0" smtClean="0"/>
              <a:t> </a:t>
            </a:r>
            <a:r>
              <a:rPr lang="en-US" dirty="0" smtClean="0"/>
              <a:t>4. Jeffery</a:t>
            </a:r>
            <a:r>
              <a:rPr lang="en-US" baseline="0" dirty="0" smtClean="0"/>
              <a:t> </a:t>
            </a:r>
            <a:r>
              <a:rPr lang="en-US" dirty="0" smtClean="0"/>
              <a:t>5. Eloise (compliance member)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8E0E-8C98-46B7-A669-176033395E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equivalent to collecting the evidence.  Be prepared to lead a discussion on Function A of your assigned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Rating Scale Tents on the table during consensus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8E0E-8C98-46B7-A669-176033395E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536A3-63B6-43DE-BA25-31E8780E77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9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FF9C3D-FC9E-406A-989F-36620BCCE9F2}" type="datetimeFigureOut">
              <a:rPr lang="en-US" smtClean="0"/>
              <a:t>10/13/2014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7193C2-8EFD-44D0-BDCA-515D03AF530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Suspending Our “Pre-Sets”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Monitoring Definitions: Derived from Latin monere “to advise”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Ineffective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Practice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Standards and Functions for High Quality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45507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002060"/>
                </a:solidFill>
              </a:rPr>
              <a:t>KNOW THE STANDARDS AND FUNCTIONS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Activity:  Matching evidence to 			standards and functions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Each table will need:</a:t>
            </a:r>
          </a:p>
          <a:p>
            <a:r>
              <a:rPr lang="en-US" b="1" dirty="0" smtClean="0"/>
              <a:t>Reader (cards)</a:t>
            </a:r>
          </a:p>
          <a:p>
            <a:r>
              <a:rPr lang="en-US" b="1" dirty="0" smtClean="0"/>
              <a:t>Recorder (paper)</a:t>
            </a:r>
          </a:p>
          <a:p>
            <a:r>
              <a:rPr lang="en-US" b="1" dirty="0" smtClean="0"/>
              <a:t>Copies of the WV Standards for HQS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debrief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2147"/>
              </p:ext>
            </p:extLst>
          </p:nvPr>
        </p:nvGraphicFramePr>
        <p:xfrm>
          <a:off x="457200" y="1609724"/>
          <a:ext cx="7239000" cy="448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4486276">
                <a:tc>
                  <a:txBody>
                    <a:bodyPr/>
                    <a:lstStyle/>
                    <a:p>
                      <a:pPr algn="ctr"/>
                      <a:endParaRPr lang="en-US" sz="5400" dirty="0" smtClean="0"/>
                    </a:p>
                    <a:p>
                      <a:pPr algn="ctr"/>
                      <a:r>
                        <a:rPr lang="en-US" sz="5400" dirty="0" smtClean="0"/>
                        <a:t>Standards</a:t>
                      </a:r>
                      <a:r>
                        <a:rPr lang="en-US" sz="5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5400" baseline="0" dirty="0" smtClean="0"/>
                        <a:t>and </a:t>
                      </a:r>
                    </a:p>
                    <a:p>
                      <a:pPr algn="ctr"/>
                      <a:r>
                        <a:rPr lang="en-US" sz="5400" baseline="0" dirty="0" smtClean="0"/>
                        <a:t>Functions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 smtClean="0"/>
                    </a:p>
                    <a:p>
                      <a:pPr algn="ctr"/>
                      <a:r>
                        <a:rPr lang="en-US" sz="4400" dirty="0" smtClean="0"/>
                        <a:t>Evidence </a:t>
                      </a:r>
                    </a:p>
                    <a:p>
                      <a:pPr algn="ctr"/>
                      <a:r>
                        <a:rPr lang="en-US" sz="4400" dirty="0" smtClean="0"/>
                        <a:t>Of</a:t>
                      </a:r>
                    </a:p>
                    <a:p>
                      <a:pPr algn="ctr"/>
                      <a:r>
                        <a:rPr lang="en-US" sz="4400" dirty="0" smtClean="0"/>
                        <a:t>Practices</a:t>
                      </a:r>
                    </a:p>
                    <a:p>
                      <a:pPr algn="ctr"/>
                      <a:r>
                        <a:rPr lang="en-US" sz="4400" dirty="0" smtClean="0"/>
                        <a:t>And Processes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3581400" y="3429000"/>
            <a:ext cx="990600" cy="5334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Understanding the OEPA Monitoring Process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667000"/>
            <a:ext cx="67056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Who?</a:t>
            </a:r>
            <a:r>
              <a:rPr lang="en-US" sz="4400" b="1" dirty="0" smtClean="0"/>
              <a:t>		</a:t>
            </a:r>
            <a:r>
              <a:rPr lang="en-US" sz="4400" b="1" dirty="0" smtClean="0">
                <a:solidFill>
                  <a:srgbClr val="00B050"/>
                </a:solidFill>
              </a:rPr>
              <a:t>What?	</a:t>
            </a:r>
            <a:r>
              <a:rPr lang="en-US" sz="4400" b="1" dirty="0" smtClean="0"/>
              <a:t>		</a:t>
            </a:r>
          </a:p>
          <a:p>
            <a:pPr>
              <a:buNone/>
            </a:pPr>
            <a:r>
              <a:rPr lang="en-US" sz="4400" b="1" dirty="0" smtClean="0"/>
              <a:t>		   	</a:t>
            </a:r>
            <a:r>
              <a:rPr lang="en-US" sz="4400" b="1" dirty="0" smtClean="0">
                <a:solidFill>
                  <a:srgbClr val="FF0000"/>
                </a:solidFill>
              </a:rPr>
              <a:t>When?		</a:t>
            </a:r>
            <a:r>
              <a:rPr lang="en-US" sz="4400" b="1" dirty="0" smtClean="0">
                <a:solidFill>
                  <a:srgbClr val="7030A0"/>
                </a:solidFill>
              </a:rPr>
              <a:t>Where? 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accent6"/>
                </a:solidFill>
              </a:rPr>
              <a:t>Why?</a:t>
            </a:r>
            <a:r>
              <a:rPr lang="en-US" sz="4400" b="1" dirty="0" smtClean="0"/>
              <a:t>			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How?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676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Understanding the OEPA Monitoring Process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Who? </a:t>
            </a:r>
            <a:r>
              <a:rPr lang="en-US" sz="3600" b="1" dirty="0" smtClean="0"/>
              <a:t>	</a:t>
            </a:r>
          </a:p>
          <a:p>
            <a:pPr>
              <a:buNone/>
            </a:pPr>
            <a:r>
              <a:rPr lang="en-US" sz="3200" dirty="0" smtClean="0"/>
              <a:t>Team Leader and </a:t>
            </a:r>
            <a:r>
              <a:rPr lang="en-US" sz="3200" u="sng" dirty="0" smtClean="0"/>
              <a:t>all</a:t>
            </a:r>
            <a:r>
              <a:rPr lang="en-US" sz="3200" dirty="0" smtClean="0"/>
              <a:t> team members (size depends on school)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What?</a:t>
            </a:r>
            <a:r>
              <a:rPr lang="en-US" sz="3600" b="1" dirty="0" smtClean="0"/>
              <a:t>	</a:t>
            </a:r>
          </a:p>
          <a:p>
            <a:pPr>
              <a:buNone/>
            </a:pPr>
            <a:r>
              <a:rPr lang="en-US" sz="3200" dirty="0" smtClean="0"/>
              <a:t>A process that assures the evidence examined by every member is heard and considered by the team in reaching agreement on a rating for each function.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239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Verifying and Gathering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543800" cy="464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chemeClr val="tx2"/>
                </a:solidFill>
              </a:rPr>
              <a:t>HOW?</a:t>
            </a:r>
          </a:p>
          <a:p>
            <a:r>
              <a:rPr lang="en-US" sz="3100" dirty="0"/>
              <a:t>T</a:t>
            </a:r>
            <a:r>
              <a:rPr lang="en-US" sz="3100" dirty="0" smtClean="0"/>
              <a:t>eam members will spend one day collecting and reviewing evidence through observations and interviews. </a:t>
            </a:r>
          </a:p>
          <a:p>
            <a:r>
              <a:rPr lang="en-US" sz="3100" dirty="0" smtClean="0"/>
              <a:t>Using that information, they will verify the evidence </a:t>
            </a:r>
            <a:r>
              <a:rPr lang="en-US" sz="3100" dirty="0"/>
              <a:t>you submitted for each standard on the School Monitoring </a:t>
            </a:r>
            <a:r>
              <a:rPr lang="en-US" sz="3100" dirty="0" smtClean="0"/>
              <a:t>Report and identify any additional evidence they find that supports or negates the presence of the standards and functions.</a:t>
            </a:r>
          </a:p>
          <a:p>
            <a:r>
              <a:rPr lang="en-US" sz="3100" dirty="0" smtClean="0"/>
              <a:t>They will come to consensus on the rating for each function and provide recommendations if appropriate.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2357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76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Understanding the OEPA Monitoring Process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75438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When?</a:t>
            </a:r>
            <a:r>
              <a:rPr lang="en-US" sz="3600" b="1" dirty="0" smtClean="0"/>
              <a:t> </a:t>
            </a:r>
          </a:p>
          <a:p>
            <a:pPr>
              <a:buNone/>
            </a:pPr>
            <a:r>
              <a:rPr lang="en-US" sz="3600" dirty="0"/>
              <a:t>T</a:t>
            </a:r>
            <a:r>
              <a:rPr lang="en-US" sz="3200" dirty="0" smtClean="0"/>
              <a:t>he Team Consensus Meeting will begin as soon as the last observation or interview has been completed.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Where?</a:t>
            </a:r>
            <a:r>
              <a:rPr lang="en-US" sz="3600" b="1" dirty="0" smtClean="0"/>
              <a:t>	</a:t>
            </a:r>
          </a:p>
          <a:p>
            <a:pPr>
              <a:buNone/>
            </a:pPr>
            <a:r>
              <a:rPr lang="en-US" sz="3200" dirty="0" smtClean="0"/>
              <a:t>The meeting will take place at the school in the workroom provided. </a:t>
            </a:r>
          </a:p>
          <a:p>
            <a:pPr>
              <a:buNone/>
            </a:pPr>
            <a:r>
              <a:rPr lang="en-US" sz="32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33400"/>
            <a:ext cx="74676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Understanding the OEPA Monitoring Process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72390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Why? 	</a:t>
            </a:r>
          </a:p>
          <a:p>
            <a:pPr>
              <a:buNone/>
            </a:pPr>
            <a:r>
              <a:rPr lang="en-US" sz="3600" dirty="0" smtClean="0"/>
              <a:t>To provide the school with feedback that gives a clear picture of current conditions and allows the school to build on those conditions to improve student performance.</a:t>
            </a: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92108"/>
            <a:ext cx="73914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Verify Evidence Provided by the School in the School Monitoring Report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89637"/>
            <a:ext cx="5004603" cy="43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Team Consensus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HOW?</a:t>
            </a:r>
          </a:p>
          <a:p>
            <a:pPr marL="0" lvl="0" indent="0">
              <a:buNone/>
            </a:pPr>
            <a:r>
              <a:rPr lang="en-US" sz="2800" dirty="0" smtClean="0"/>
              <a:t>The Lead member on Standard 1 will begin the consensus discussion.  He or She will: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indent="0"/>
            <a:r>
              <a:rPr lang="en-US" sz="2800" dirty="0" smtClean="0"/>
              <a:t>  </a:t>
            </a:r>
            <a:r>
              <a:rPr lang="en-US" sz="2400" dirty="0" smtClean="0"/>
              <a:t>Identify the evidence submitted by the school and 	the verifying evidence that she has found.  </a:t>
            </a:r>
          </a:p>
          <a:p>
            <a:pPr marL="0" indent="0"/>
            <a:r>
              <a:rPr lang="en-US" sz="2400" dirty="0" smtClean="0"/>
              <a:t>  Add evidence that either supports or negates the 	school’s evidence.</a:t>
            </a:r>
          </a:p>
          <a:p>
            <a:pPr marL="0" indent="0"/>
            <a:r>
              <a:rPr lang="en-US" sz="2400" dirty="0" smtClean="0"/>
              <a:t>  Ask team members to contribute additional 	evidence (if any). </a:t>
            </a:r>
          </a:p>
          <a:p>
            <a:pPr marL="0" indent="0"/>
            <a:r>
              <a:rPr lang="en-US" sz="2400" dirty="0" smtClean="0"/>
              <a:t>  Poll the team regarding their rating of that 	function.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23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7010400" cy="1600200"/>
          </a:xfrm>
        </p:spPr>
        <p:txBody>
          <a:bodyPr>
            <a:normAutofit/>
          </a:bodyPr>
          <a:lstStyle/>
          <a:p>
            <a:r>
              <a:rPr lang="en-US" b="1" dirty="0" smtClean="0"/>
              <a:t>Understanding the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819400"/>
            <a:ext cx="5334000" cy="289560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Simulating Individual and Team Processes for OEPA School Monitoring</a:t>
            </a:r>
            <a:endParaRPr lang="en-US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Schools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Schools Research emerged in the late 60s in response to the Coleman Report</a:t>
            </a:r>
          </a:p>
          <a:p>
            <a:endParaRPr lang="en-US" dirty="0"/>
          </a:p>
          <a:p>
            <a:r>
              <a:rPr lang="en-US" dirty="0" smtClean="0"/>
              <a:t>Correlates of Effective Schools</a:t>
            </a:r>
          </a:p>
          <a:p>
            <a:endParaRPr lang="en-US" dirty="0"/>
          </a:p>
          <a:p>
            <a:r>
              <a:rPr lang="en-US" dirty="0" smtClean="0"/>
              <a:t>Continuous Improvement and Systems Thinking</a:t>
            </a:r>
          </a:p>
          <a:p>
            <a:endParaRPr lang="en-US" dirty="0" smtClean="0"/>
          </a:p>
          <a:p>
            <a:r>
              <a:rPr lang="en-US" dirty="0" smtClean="0"/>
              <a:t>West Virginia Standards for High Quality Schools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9604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Understanding the OEPA Monitoring Process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76400"/>
            <a:ext cx="7315200" cy="434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/>
              <a:t>Overview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Each Table will assume the role of a monitoring team.</a:t>
            </a:r>
          </a:p>
          <a:p>
            <a:pPr marL="989838" lvl="1" indent="-742950">
              <a:buFont typeface="+mj-lt"/>
              <a:buAutoNum type="alphaLcParenR"/>
            </a:pPr>
            <a:r>
              <a:rPr lang="en-US" sz="3300" dirty="0" smtClean="0"/>
              <a:t>Review the school report.</a:t>
            </a:r>
          </a:p>
          <a:p>
            <a:pPr marL="989838" lvl="1" indent="-742950">
              <a:buFont typeface="+mj-lt"/>
              <a:buAutoNum type="alphaLcParenR"/>
            </a:pPr>
            <a:r>
              <a:rPr lang="en-US" sz="3300" dirty="0" smtClean="0"/>
              <a:t>Review the substantiating evidence collected by the team.</a:t>
            </a:r>
          </a:p>
          <a:p>
            <a:pPr marL="989838" lvl="1" indent="-742950">
              <a:buFont typeface="+mj-lt"/>
              <a:buAutoNum type="alphaLcParenR"/>
            </a:pPr>
            <a:r>
              <a:rPr lang="en-US" sz="3300" dirty="0" smtClean="0"/>
              <a:t>Come to consensus on the rating for each function.</a:t>
            </a:r>
          </a:p>
          <a:p>
            <a:pPr marL="742950" indent="-742950">
              <a:buNone/>
            </a:pPr>
            <a:r>
              <a:rPr lang="en-US" sz="4000" dirty="0" smtClean="0"/>
              <a:t>	</a:t>
            </a:r>
          </a:p>
          <a:p>
            <a:pPr>
              <a:buNone/>
            </a:pPr>
            <a:r>
              <a:rPr lang="en-US" sz="40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577" t="23570" r="23007" b="5717"/>
          <a:stretch>
            <a:fillRect/>
          </a:stretch>
        </p:blipFill>
        <p:spPr bwMode="auto">
          <a:xfrm>
            <a:off x="1447800" y="533400"/>
            <a:ext cx="6477000" cy="56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 rot="20394729">
            <a:off x="61062" y="190387"/>
            <a:ext cx="2286000" cy="12304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Review evidence submitted by the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708" t="21629" r="33197" b="8749"/>
          <a:stretch>
            <a:fillRect/>
          </a:stretch>
        </p:blipFill>
        <p:spPr bwMode="auto">
          <a:xfrm>
            <a:off x="2895600" y="533400"/>
            <a:ext cx="4343400" cy="571076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3528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Team Notes – Color Coded by Person and standard</a:t>
            </a:r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 rot="20362653">
            <a:off x="105985" y="656089"/>
            <a:ext cx="2700069" cy="14982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Identify evidence collected for that standard and function.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67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Understanding the OEPA Monitoring Process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05000"/>
            <a:ext cx="7467600" cy="434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/>
              <a:t>How? </a:t>
            </a:r>
          </a:p>
          <a:p>
            <a:pPr marL="742950" indent="-742950">
              <a:buNone/>
            </a:pPr>
            <a:r>
              <a:rPr lang="en-US" sz="3600" dirty="0" smtClean="0"/>
              <a:t>1.	</a:t>
            </a:r>
            <a:r>
              <a:rPr lang="en-US" sz="3200" dirty="0" smtClean="0"/>
              <a:t>The lead will review each piece of school evidence submitted for the standard &amp; functions assigned. Then identify substantiating evidence he/she found to verify or negate that school’s evidence including other evidence the school didn’t list.	</a:t>
            </a:r>
          </a:p>
          <a:p>
            <a:pPr>
              <a:buNone/>
            </a:pPr>
            <a:r>
              <a:rPr lang="en-US" sz="3600" b="1" dirty="0" smtClean="0"/>
              <a:t>	</a:t>
            </a:r>
          </a:p>
        </p:txBody>
      </p:sp>
      <p:sp>
        <p:nvSpPr>
          <p:cNvPr id="2" name="Oval 1"/>
          <p:cNvSpPr/>
          <p:nvPr/>
        </p:nvSpPr>
        <p:spPr>
          <a:xfrm rot="20521003">
            <a:off x="405750" y="1548832"/>
            <a:ext cx="2127503" cy="990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</a:t>
            </a:r>
          </a:p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break</a:t>
            </a:r>
            <a:endParaRPr lang="en-US" sz="6600" dirty="0"/>
          </a:p>
        </p:txBody>
      </p:sp>
      <p:pic>
        <p:nvPicPr>
          <p:cNvPr id="1026" name="Picture 2" descr="C:\Users\Dave\AppData\Local\Microsoft\Windows\Temporary Internet Files\Content.IE5\AWEZ4N9H\MC900437761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429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3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Understanding the OEPA Monitoring Process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9259"/>
            <a:ext cx="7315200" cy="5100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Conducting </a:t>
            </a:r>
            <a:r>
              <a:rPr lang="en-US" sz="3200" b="1" dirty="0"/>
              <a:t>the Consensus Meeting</a:t>
            </a:r>
          </a:p>
          <a:p>
            <a:pPr marL="0" indent="0">
              <a:buNone/>
            </a:pPr>
            <a:r>
              <a:rPr lang="en-US" sz="3200" dirty="0" smtClean="0"/>
              <a:t>2.	The lead member will begin the 	discussion by reviewing 	his/her 	assigned standard, and function 	(one at a time).</a:t>
            </a:r>
          </a:p>
          <a:p>
            <a:pPr marL="0" indent="0">
              <a:buNone/>
            </a:pPr>
            <a:r>
              <a:rPr lang="en-US" sz="3200" dirty="0" smtClean="0"/>
              <a:t>3.	Identify the key words within 	the 	function statement. 	(Function A  only for training 	purposes)</a:t>
            </a:r>
          </a:p>
          <a:p>
            <a:pPr marL="742950" indent="-742950">
              <a:buNone/>
            </a:pPr>
            <a:r>
              <a:rPr lang="en-US" sz="3600" dirty="0" smtClean="0"/>
              <a:t>	</a:t>
            </a: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	</a:t>
            </a:r>
          </a:p>
        </p:txBody>
      </p:sp>
      <p:sp>
        <p:nvSpPr>
          <p:cNvPr id="2" name="Oval 1"/>
          <p:cNvSpPr/>
          <p:nvPr/>
        </p:nvSpPr>
        <p:spPr>
          <a:xfrm rot="20772999">
            <a:off x="5739275" y="5715835"/>
            <a:ext cx="2362200" cy="838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</a:t>
            </a:r>
          </a:p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7467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Understanding the OEPA Monitoring Process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52600"/>
            <a:ext cx="7391400" cy="434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/>
              <a:t>Conducting the Consensus Meeting</a:t>
            </a:r>
          </a:p>
          <a:p>
            <a:pPr marL="742950" indent="-742950">
              <a:buAutoNum type="arabicPeriod" startAt="4"/>
            </a:pPr>
            <a:r>
              <a:rPr lang="en-US" sz="3200" dirty="0" smtClean="0"/>
              <a:t>The lead for that standard calls upon team members to provide any additional information they found that validates or negates the school’s evidence for that function.</a:t>
            </a:r>
          </a:p>
          <a:p>
            <a:pPr marL="742950" indent="-742950">
              <a:buNone/>
            </a:pPr>
            <a:r>
              <a:rPr lang="en-US" sz="3200" dirty="0" smtClean="0"/>
              <a:t>	(Put everything on the table)</a:t>
            </a:r>
          </a:p>
          <a:p>
            <a:pPr>
              <a:buNone/>
            </a:pPr>
            <a:r>
              <a:rPr lang="en-US" sz="3200" b="1" dirty="0" smtClean="0"/>
              <a:t>	</a:t>
            </a:r>
          </a:p>
        </p:txBody>
      </p:sp>
      <p:sp>
        <p:nvSpPr>
          <p:cNvPr id="4" name="Oval 3"/>
          <p:cNvSpPr/>
          <p:nvPr/>
        </p:nvSpPr>
        <p:spPr>
          <a:xfrm rot="20772999">
            <a:off x="6466639" y="5298530"/>
            <a:ext cx="2362200" cy="838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</a:t>
            </a:r>
          </a:p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96043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Reaching Team Consensus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76400"/>
            <a:ext cx="7162800" cy="434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/>
              <a:t>How? </a:t>
            </a:r>
          </a:p>
          <a:p>
            <a:pPr marL="742950" indent="-742950">
              <a:buAutoNum type="arabicPeriod" startAt="5"/>
            </a:pPr>
            <a:r>
              <a:rPr lang="en-US" sz="4000" dirty="0" smtClean="0"/>
              <a:t>Review the Rating Scale.  Share the school’s self-rating and then poll the team to reach consensus on the function at hand.</a:t>
            </a:r>
          </a:p>
          <a:p>
            <a:pPr marL="742950" indent="-742950"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	</a:t>
            </a:r>
          </a:p>
        </p:txBody>
      </p:sp>
      <p:sp>
        <p:nvSpPr>
          <p:cNvPr id="4" name="Oval 3"/>
          <p:cNvSpPr/>
          <p:nvPr/>
        </p:nvSpPr>
        <p:spPr>
          <a:xfrm rot="20772999">
            <a:off x="6466639" y="5298530"/>
            <a:ext cx="2362200" cy="838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</a:t>
            </a:r>
          </a:p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5532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Rating Scale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4 = Strong and pervasive characteristic (Distinguished) </a:t>
            </a:r>
          </a:p>
          <a:p>
            <a:pPr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(</a:t>
            </a:r>
            <a:r>
              <a:rPr lang="en-US" sz="2400" b="1" dirty="0" smtClean="0"/>
              <a:t>All</a:t>
            </a:r>
            <a:r>
              <a:rPr lang="en-US" sz="2400" dirty="0" smtClean="0"/>
              <a:t> aspects of the function are present at the school and are applied to all appropriate aspects of school/classroom operations and behaviors)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3 = Present but not a pervasive characteristic (Accomplished)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(</a:t>
            </a:r>
            <a:r>
              <a:rPr lang="en-US" sz="2400" b="1" dirty="0" smtClean="0"/>
              <a:t>Most</a:t>
            </a:r>
            <a:r>
              <a:rPr lang="en-US" sz="2400" dirty="0" smtClean="0"/>
              <a:t> aspects of the function are present at the school; aspects are broadly applied but may not be consistently and pervasively demonstrated throughout all applicable school/classroom operations and behaviors.)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2 = Present in a few areas and/or situations but needs improvement (Emerging)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(</a:t>
            </a:r>
            <a:r>
              <a:rPr lang="en-US" sz="2400" b="1" dirty="0" smtClean="0"/>
              <a:t>Some</a:t>
            </a:r>
            <a:r>
              <a:rPr lang="en-US" sz="2400" dirty="0" smtClean="0"/>
              <a:t> aspects of the function are present at the school; aspects are occasionally demonstrated in applicable school/classroom operations and behaviors.)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1 = Rarely evidenced; needs significant improvement (Unsatisfactory)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(</a:t>
            </a:r>
            <a:r>
              <a:rPr lang="en-US" sz="2400" b="1" dirty="0" smtClean="0"/>
              <a:t>Few</a:t>
            </a:r>
            <a:r>
              <a:rPr lang="en-US" sz="2400" dirty="0" smtClean="0"/>
              <a:t>, if any, aspects of the function are present at the school; aspects are rarely demonstrated in applicable school/classroom operations and behaviors.)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1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620000" cy="96043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Debrief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773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Questions?</a:t>
            </a:r>
          </a:p>
          <a:p>
            <a:pPr algn="ctr">
              <a:buNone/>
            </a:pPr>
            <a:r>
              <a:rPr lang="en-US" sz="4800" b="1" dirty="0" smtClean="0"/>
              <a:t>Issues?</a:t>
            </a:r>
          </a:p>
          <a:p>
            <a:pPr algn="ctr">
              <a:buNone/>
            </a:pPr>
            <a:r>
              <a:rPr lang="en-US" sz="4800" b="1" dirty="0" smtClean="0"/>
              <a:t>Comments?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Conceptual Framework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1371838"/>
              </p:ext>
            </p:extLst>
          </p:nvPr>
        </p:nvGraphicFramePr>
        <p:xfrm>
          <a:off x="228600" y="1143000"/>
          <a:ext cx="7620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580" t="21491" r="50526" b="6088"/>
          <a:stretch>
            <a:fillRect/>
          </a:stretch>
        </p:blipFill>
        <p:spPr bwMode="auto">
          <a:xfrm>
            <a:off x="1676400" y="1219200"/>
            <a:ext cx="449757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School Improving</a:t>
            </a:r>
          </a:p>
          <a:p>
            <a:endParaRPr lang="en-US" dirty="0" smtClean="0"/>
          </a:p>
          <a:p>
            <a:r>
              <a:rPr lang="en-US" dirty="0" smtClean="0"/>
              <a:t>Improvement from Inside</a:t>
            </a:r>
          </a:p>
          <a:p>
            <a:pPr marL="292608" lvl="1" indent="0">
              <a:buNone/>
            </a:pPr>
            <a:r>
              <a:rPr lang="en-US" dirty="0" smtClean="0"/>
              <a:t>Context</a:t>
            </a:r>
          </a:p>
          <a:p>
            <a:pPr marL="292608" lvl="1" indent="0">
              <a:buNone/>
            </a:pPr>
            <a:r>
              <a:rPr lang="en-US" dirty="0" smtClean="0"/>
              <a:t>Function</a:t>
            </a:r>
          </a:p>
          <a:p>
            <a:pPr marL="292608" lvl="1" indent="0">
              <a:buNone/>
            </a:pPr>
            <a:r>
              <a:rPr lang="en-US" dirty="0" smtClean="0"/>
              <a:t>Form</a:t>
            </a:r>
          </a:p>
          <a:p>
            <a:pPr marL="292608" lvl="1" indent="0">
              <a:buNone/>
            </a:pP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3075" name="Picture 3" descr="C:\Users\Dave\AppData\Local\Microsoft\Windows\Temporary Internet Files\Content.IE5\IMZ72AQG\MC9003596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2742436" cy="365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Learning Organization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CHARTING A COURSE</a:t>
            </a:r>
          </a:p>
          <a:p>
            <a:pPr lvl="1"/>
            <a:r>
              <a:rPr lang="en-US" dirty="0" smtClean="0"/>
              <a:t>What evidence will you accept?</a:t>
            </a:r>
          </a:p>
          <a:p>
            <a:pPr lvl="1"/>
            <a:r>
              <a:rPr lang="en-US" dirty="0" smtClean="0"/>
              <a:t>What do you want your school to look like in a year? Three?</a:t>
            </a:r>
          </a:p>
          <a:p>
            <a:pPr lvl="1"/>
            <a:r>
              <a:rPr lang="en-US" dirty="0" smtClean="0"/>
              <a:t>Five?</a:t>
            </a:r>
          </a:p>
          <a:p>
            <a:r>
              <a:rPr lang="en-US" dirty="0" smtClean="0"/>
              <a:t>Consistent Pervasive Practice</a:t>
            </a:r>
          </a:p>
          <a:p>
            <a:r>
              <a:rPr lang="en-US" dirty="0" smtClean="0"/>
              <a:t>Understand Current Conditions</a:t>
            </a:r>
          </a:p>
          <a:p>
            <a:r>
              <a:rPr lang="en-US" dirty="0" smtClean="0"/>
              <a:t>Plan </a:t>
            </a:r>
          </a:p>
          <a:p>
            <a:r>
              <a:rPr lang="en-US" dirty="0" smtClean="0"/>
              <a:t>Implement		</a:t>
            </a:r>
          </a:p>
          <a:p>
            <a:r>
              <a:rPr lang="en-US" dirty="0" smtClean="0"/>
              <a:t>Refine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Self-study</a:t>
            </a:r>
            <a:endParaRPr lang="en-US" dirty="0"/>
          </a:p>
        </p:txBody>
      </p:sp>
      <p:pic>
        <p:nvPicPr>
          <p:cNvPr id="4099" name="Picture 3" descr="C:\Users\Dave\AppData\Local\Microsoft\Windows\Temporary Internet Files\Content.IE5\3MESXMP3\MP9004276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89" y="381000"/>
            <a:ext cx="2414140" cy="24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 Student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A – F “Grade Card”</a:t>
            </a:r>
          </a:p>
          <a:p>
            <a:r>
              <a:rPr lang="en-US" sz="4400" dirty="0" smtClean="0"/>
              <a:t>Ensure grade reliability</a:t>
            </a:r>
          </a:p>
          <a:p>
            <a:r>
              <a:rPr lang="en-US" sz="4400" dirty="0" smtClean="0"/>
              <a:t>State Awards</a:t>
            </a:r>
          </a:p>
          <a:p>
            <a:r>
              <a:rPr lang="en-US" sz="4400" dirty="0" smtClean="0"/>
              <a:t>Public Announcement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en-US" sz="4400" dirty="0"/>
          </a:p>
        </p:txBody>
      </p:sp>
      <p:pic>
        <p:nvPicPr>
          <p:cNvPr id="2050" name="Picture 2" descr="C:\Users\Dave\AppData\Local\Microsoft\Windows\Temporary Internet Files\Content.IE5\3MESXMP3\MC9102176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1811426" cy="16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7391400" cy="523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3581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REVIEW</a:t>
            </a:r>
          </a:p>
          <a:p>
            <a:pPr algn="ctr"/>
            <a:r>
              <a:rPr lang="en-US" sz="2800" dirty="0" smtClean="0"/>
              <a:t>PROCESS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Improvement – 10 Steps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7391400" cy="523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80/20 Principle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80/20 Principle represents a major shift in how school improvement in West Virginia will be assessed and reported. Accreditation in the state will now be based equally on verification of a school’s claims made in the School Monitoring Report:</a:t>
            </a:r>
          </a:p>
          <a:p>
            <a:r>
              <a:rPr lang="en-US" dirty="0" smtClean="0"/>
              <a:t>Use of Continuous Improvement Processes to successfully meet the Standards for High Quality Schools;</a:t>
            </a:r>
          </a:p>
          <a:p>
            <a:r>
              <a:rPr lang="en-US" dirty="0" smtClean="0"/>
              <a:t>Plan to improve based on a needs analysis of resources, facilities, and efficiency needs’</a:t>
            </a:r>
          </a:p>
          <a:p>
            <a:r>
              <a:rPr lang="en-US" dirty="0" smtClean="0"/>
              <a:t>Professional Development and Capacity Building Needs’</a:t>
            </a:r>
          </a:p>
          <a:p>
            <a:r>
              <a:rPr lang="en-US" dirty="0" smtClean="0"/>
              <a:t>Best Practices extant in the school; and</a:t>
            </a:r>
          </a:p>
          <a:p>
            <a:r>
              <a:rPr lang="en-US" dirty="0" smtClean="0"/>
              <a:t>Code and policy compliance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603</TotalTime>
  <Words>841</Words>
  <Application>Microsoft Office PowerPoint</Application>
  <PresentationFormat>On-screen Show (4:3)</PresentationFormat>
  <Paragraphs>220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Opulent</vt:lpstr>
      <vt:lpstr>Suspending Our “Pre-Sets”</vt:lpstr>
      <vt:lpstr>Effective Schools Research</vt:lpstr>
      <vt:lpstr>Conceptual Framework</vt:lpstr>
      <vt:lpstr>Unit of Change</vt:lpstr>
      <vt:lpstr>School Process</vt:lpstr>
      <vt:lpstr>Improve Student Performance</vt:lpstr>
      <vt:lpstr>Accreditation</vt:lpstr>
      <vt:lpstr>School Improvement – 10 Steps </vt:lpstr>
      <vt:lpstr>80/20 Principle </vt:lpstr>
      <vt:lpstr>Standards and Functions for High Quality Schools</vt:lpstr>
      <vt:lpstr>debrief</vt:lpstr>
      <vt:lpstr>Understanding the OEPA Monitoring Process</vt:lpstr>
      <vt:lpstr>Understanding the OEPA Monitoring Process</vt:lpstr>
      <vt:lpstr>PowerPoint Presentation</vt:lpstr>
      <vt:lpstr>Understanding the OEPA Monitoring Process</vt:lpstr>
      <vt:lpstr>Understanding the OEPA Monitoring Process</vt:lpstr>
      <vt:lpstr>PowerPoint Presentation</vt:lpstr>
      <vt:lpstr>The Team Consensus Meeting</vt:lpstr>
      <vt:lpstr>Understanding the Process</vt:lpstr>
      <vt:lpstr>Understanding the OEPA Monitoring Process</vt:lpstr>
      <vt:lpstr>PowerPoint Presentation</vt:lpstr>
      <vt:lpstr>PowerPoint Presentation</vt:lpstr>
      <vt:lpstr>Understanding the OEPA Monitoring Process</vt:lpstr>
      <vt:lpstr>break</vt:lpstr>
      <vt:lpstr>Understanding the OEPA Monitoring Process</vt:lpstr>
      <vt:lpstr>Understanding the OEPA Monitoring Process</vt:lpstr>
      <vt:lpstr>Reaching Team Consensus</vt:lpstr>
      <vt:lpstr>Rating Scale</vt:lpstr>
      <vt:lpstr>Debrief</vt:lpstr>
      <vt:lpstr>What’s Next?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OEPA Accreditation Process</dc:title>
  <dc:creator>Administrator</dc:creator>
  <cp:lastModifiedBy>Dave</cp:lastModifiedBy>
  <cp:revision>45</cp:revision>
  <dcterms:created xsi:type="dcterms:W3CDTF">2014-10-03T15:30:13Z</dcterms:created>
  <dcterms:modified xsi:type="dcterms:W3CDTF">2014-10-13T19:44:13Z</dcterms:modified>
</cp:coreProperties>
</file>